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7" d="100"/>
          <a:sy n="37" d="100"/>
        </p:scale>
        <p:origin x="186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9B8CD-9A62-D8A8-1719-3C6EEA8C2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68901-4D16-05F1-D155-0984813AA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D0748-7B5B-0ED0-5068-E473DAF2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4D2FF-D5BF-4659-A253-2E3AAE22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EAC71-52A0-1F22-9020-3FFFC5A5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1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44CF-6139-BB9E-A58D-F56E3CD1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4DAAC3-5E89-2911-0E07-9D20F8A7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C58CB-3A02-38D6-767F-75946961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F9875-4C57-24D3-851D-4BCCC5EB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D0D8D-C3A4-FDD7-3BF5-4010C6AC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8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617CF4-C3D2-FAE0-EC73-BD57F4DCA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FF23D3-35F0-95AD-ED2B-7E511C6F8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67936-ED58-3863-4F86-09D91CFF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FC08F-515C-C178-40B0-2C7486C9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321B0-EB38-3DC3-88B8-F125EB1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45957-E9CF-6F19-12A8-8CB6F5E9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2DF3A-2C66-8FAA-FB31-4ED42AED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2B674-CEB7-E4AC-431E-8A29D8E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44894-EBF1-92C2-BCB1-F82D6D2B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849FAA-753A-8425-ED25-378DD4D3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4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07994-C28F-C1C5-EFAD-994C1D6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894EE-70B7-9D1F-291E-896D8A1C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51C44-B07E-DFAC-627D-ACCC03EE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00A54C-8BF4-A29D-D191-DD4B868B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AA476-4C8A-CB48-F88A-EB04099D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8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FF49E-1F5B-81E2-5D50-D60203F2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8A84E-6E49-832B-575F-0DCE30E50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A7C51-B14C-CC52-EB15-06441A77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C7C14D-83CF-537B-0C69-AF6CC607D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48AD7-56EF-2D9D-497B-6139A0C0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1A809-EBD8-2D9B-1F88-D86BA5AF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E0246-BBAC-449D-94C9-0258E18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F6CAF1-88BE-AED4-3E87-46904657A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80481F-AAD2-DD89-ED81-5D59501B4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C5473-9EEE-EFBA-3D7B-89730EF24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7FB2F-32C3-2B99-AA0A-946BFF723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8E90F2-6CA0-1318-D9A8-49B60ACC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BB3A15-0035-CC48-EFAF-75778220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6A5FC5-E15B-2850-A6EE-8E88B7C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9AD1-4CE1-4F8B-C223-2A53EEA1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572C6B-1937-FA8E-B942-5AC8CA30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C8A623-3A94-9690-E068-1CBE11B6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FDB2A0-A4AA-73B2-1A81-EC80A5DB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DB92D0-4622-4098-6F59-4415FCF4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8DCD90-68D7-37A8-1621-34EF43E9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DFC3-F214-FBBD-520B-601FC05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8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C7384-F43F-54E1-6AE1-3D521AAA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6DBB8-CAAB-5F07-C45D-2551EABA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13C932-D2E2-8FE8-C856-5E1C95902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87424F-7856-1BF6-BC61-DA1E6AA5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4BC18-A1E6-27C8-A085-BCF41427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47644-305F-3826-B73B-E61F9CCD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3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576B-DCEE-AB80-75C3-65368EF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019310-277E-2BC7-5D16-E4F27DD3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7F7E9C-C81A-BCC6-9F39-20B09C9ED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FB879-5A50-A1C5-6375-FCD58343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B1730-7C0A-502F-4EC4-B20C5698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21CC40-BFAA-FA5A-475D-679369E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FB79A-F489-61FA-689D-86DC0662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A415E-E94D-187D-38F6-F1B66B43B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3997E-6C07-34E6-4682-A3CC06A83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C3520-83C2-8428-FE31-5F5FA865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C7649-E078-EB50-C8D5-D1EA843EE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microsoft.com/office/2007/relationships/hdphoto" Target="../media/hdphoto7.wdp"/><Relationship Id="rId39" Type="http://schemas.openxmlformats.org/officeDocument/2006/relationships/image" Target="../media/image28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microsoft.com/office/2007/relationships/hdphoto" Target="../media/hdphoto4.wdp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38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29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microsoft.com/office/2007/relationships/hdphoto" Target="../media/hdphoto9.wdp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28" Type="http://schemas.openxmlformats.org/officeDocument/2006/relationships/image" Target="../media/image20.png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021394" y="1075266"/>
            <a:ext cx="7509934" cy="4707467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13" y="-298450"/>
            <a:ext cx="7122159" cy="62318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80" y="1971040"/>
            <a:ext cx="2306320" cy="2306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4064000" y="5008191"/>
            <a:ext cx="175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Свон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4547912" y="5112207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D925B2-BD5B-5485-C333-9D5F917EAFE2}"/>
              </a:ext>
            </a:extLst>
          </p:cNvPr>
          <p:cNvSpPr txBox="1"/>
          <p:nvPr/>
        </p:nvSpPr>
        <p:spPr>
          <a:xfrm>
            <a:off x="4492032" y="4465248"/>
            <a:ext cx="731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2773" y1="62793" x2="52148" y2="63281"/>
                        <a14:backgroundMark x1="52148" y1="63281" x2="52441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4" t="32514" r="20427" b="32447"/>
          <a:stretch>
            <a:fillRect/>
          </a:stretch>
        </p:blipFill>
        <p:spPr>
          <a:xfrm>
            <a:off x="1830703" y="1208583"/>
            <a:ext cx="5883564" cy="34578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6836" y="1854146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3758218" y="4983417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Пенав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5237618" y="5075965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66672B-5D7C-51D5-EFB5-F566AF21AB02}"/>
              </a:ext>
            </a:extLst>
          </p:cNvPr>
          <p:cNvSpPr txBox="1"/>
          <p:nvPr/>
        </p:nvSpPr>
        <p:spPr>
          <a:xfrm>
            <a:off x="5146756" y="4454468"/>
            <a:ext cx="583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05" r="2578" b="26146"/>
          <a:stretch>
            <a:fillRect/>
          </a:stretch>
        </p:blipFill>
        <p:spPr>
          <a:xfrm rot="1094090">
            <a:off x="404581" y="503934"/>
            <a:ext cx="8565097" cy="4593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6" y="1522201"/>
            <a:ext cx="2957945" cy="2957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3373852" y="5012959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Вампочки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5271" y="5029311"/>
            <a:ext cx="365792" cy="670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86D088-47C1-1585-D252-ACEE0A0BF0F7}"/>
              </a:ext>
            </a:extLst>
          </p:cNvPr>
          <p:cNvSpPr txBox="1"/>
          <p:nvPr/>
        </p:nvSpPr>
        <p:spPr>
          <a:xfrm>
            <a:off x="3421184" y="4393182"/>
            <a:ext cx="553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41" b="27547"/>
          <a:stretch>
            <a:fillRect/>
          </a:stretch>
        </p:blipFill>
        <p:spPr>
          <a:xfrm>
            <a:off x="465545" y="1151410"/>
            <a:ext cx="8582329" cy="375150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36" y="1582043"/>
            <a:ext cx="2848182" cy="28481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3832217" y="5032340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Авмаз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1675" y="5109619"/>
            <a:ext cx="365792" cy="6706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D5DC591-8BE7-C2AC-57CC-BDA3744D234B}"/>
              </a:ext>
            </a:extLst>
          </p:cNvPr>
          <p:cNvSpPr txBox="1"/>
          <p:nvPr/>
        </p:nvSpPr>
        <p:spPr>
          <a:xfrm>
            <a:off x="4249428" y="4460509"/>
            <a:ext cx="550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27" b="27328"/>
          <a:stretch>
            <a:fillRect/>
          </a:stretch>
        </p:blipFill>
        <p:spPr>
          <a:xfrm>
            <a:off x="1318656" y="1376598"/>
            <a:ext cx="6858000" cy="293145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65" y="2035304"/>
            <a:ext cx="1427958" cy="142795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893112" y="4959281"/>
            <a:ext cx="198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Вама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3558" y="5017543"/>
            <a:ext cx="365792" cy="67061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A3732C1-D3BE-A561-CC4B-89383E858E4E}"/>
              </a:ext>
            </a:extLst>
          </p:cNvPr>
          <p:cNvSpPr txBox="1"/>
          <p:nvPr/>
        </p:nvSpPr>
        <p:spPr>
          <a:xfrm>
            <a:off x="3920523" y="4382784"/>
            <a:ext cx="6277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42676" y1="63965" x2="54883" y2="6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11" b="30844"/>
          <a:stretch>
            <a:fillRect/>
          </a:stretch>
        </p:blipFill>
        <p:spPr>
          <a:xfrm>
            <a:off x="276457" y="968387"/>
            <a:ext cx="8678312" cy="345788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62" y="1498112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3805720" y="5047581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Акува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350" y="5129764"/>
            <a:ext cx="365792" cy="67061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1EFD4BB-DAAB-6289-B12D-6E0562955513}"/>
              </a:ext>
            </a:extLst>
          </p:cNvPr>
          <p:cNvSpPr txBox="1"/>
          <p:nvPr/>
        </p:nvSpPr>
        <p:spPr>
          <a:xfrm>
            <a:off x="4772485" y="4494260"/>
            <a:ext cx="60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8" b="24756"/>
          <a:stretch>
            <a:fillRect/>
          </a:stretch>
        </p:blipFill>
        <p:spPr>
          <a:xfrm rot="957946">
            <a:off x="677384" y="641397"/>
            <a:ext cx="8140546" cy="414153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587" y="1648165"/>
            <a:ext cx="2151264" cy="215126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991253" y="4954508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Коава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8735" y="5043665"/>
            <a:ext cx="365792" cy="67061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7461E28-BBE5-953D-88B8-124C56EA48E2}"/>
              </a:ext>
            </a:extLst>
          </p:cNvPr>
          <p:cNvSpPr txBox="1"/>
          <p:nvPr/>
        </p:nvSpPr>
        <p:spPr>
          <a:xfrm>
            <a:off x="5068735" y="4352750"/>
            <a:ext cx="50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49" b="26530"/>
          <a:stretch>
            <a:fillRect/>
          </a:stretch>
        </p:blipFill>
        <p:spPr>
          <a:xfrm rot="891473">
            <a:off x="866211" y="544887"/>
            <a:ext cx="8133894" cy="40524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54338">
            <a:off x="3700147" y="1429993"/>
            <a:ext cx="2408872" cy="240887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4173474" y="4864947"/>
            <a:ext cx="1712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Вупа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0498" y="4914358"/>
            <a:ext cx="365792" cy="67061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3055D23-B243-CEE3-9210-91226793B6CC}"/>
              </a:ext>
            </a:extLst>
          </p:cNvPr>
          <p:cNvSpPr txBox="1"/>
          <p:nvPr/>
        </p:nvSpPr>
        <p:spPr>
          <a:xfrm>
            <a:off x="4427193" y="4334662"/>
            <a:ext cx="62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83" b="27596"/>
          <a:stretch>
            <a:fillRect/>
          </a:stretch>
        </p:blipFill>
        <p:spPr>
          <a:xfrm>
            <a:off x="942872" y="1050682"/>
            <a:ext cx="7814147" cy="353368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774" y="1720912"/>
            <a:ext cx="2304821" cy="230482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992682" y="5022954"/>
            <a:ext cx="2481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Фіавка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0287" y="5126843"/>
            <a:ext cx="365792" cy="67061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4EA74C8-2FE9-2CF4-AF97-F9C9F7019C71}"/>
              </a:ext>
            </a:extLst>
          </p:cNvPr>
          <p:cNvSpPr txBox="1"/>
          <p:nvPr/>
        </p:nvSpPr>
        <p:spPr>
          <a:xfrm>
            <a:off x="5050287" y="4478045"/>
            <a:ext cx="544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08" b="24411"/>
          <a:stretch>
            <a:fillRect/>
          </a:stretch>
        </p:blipFill>
        <p:spPr>
          <a:xfrm rot="928708">
            <a:off x="779083" y="575171"/>
            <a:ext cx="7933599" cy="416359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58" y="1804623"/>
            <a:ext cx="1736059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969973" y="4936988"/>
            <a:ext cx="2222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Явинка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1216" y="4981151"/>
            <a:ext cx="365792" cy="67061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45A60F0-0E17-9F6E-5E60-53831824C7D5}"/>
              </a:ext>
            </a:extLst>
          </p:cNvPr>
          <p:cNvSpPr txBox="1"/>
          <p:nvPr/>
        </p:nvSpPr>
        <p:spPr>
          <a:xfrm>
            <a:off x="4430305" y="4309875"/>
            <a:ext cx="498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backgroundMark x1="43164" y1="62793" x2="56348" y2="6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1" t="29248" r="16592" b="30317"/>
          <a:stretch>
            <a:fillRect/>
          </a:stretch>
        </p:blipFill>
        <p:spPr>
          <a:xfrm>
            <a:off x="2181990" y="928784"/>
            <a:ext cx="5668111" cy="347951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03" y="1673414"/>
            <a:ext cx="2142338" cy="21423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4246198" y="4882547"/>
            <a:ext cx="1791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Вайм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7792" y="4919820"/>
            <a:ext cx="365792" cy="67061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79F7CE8-B5DE-92EB-9A30-1BE5390ED7DF}"/>
              </a:ext>
            </a:extLst>
          </p:cNvPr>
          <p:cNvSpPr txBox="1"/>
          <p:nvPr/>
        </p:nvSpPr>
        <p:spPr>
          <a:xfrm>
            <a:off x="4181882" y="4282215"/>
            <a:ext cx="56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444">
            <a:off x="2548040" y="-127661"/>
            <a:ext cx="5123809" cy="548571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4163476" y="4861116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Бівка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7333" y="4954316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05" y="1805269"/>
            <a:ext cx="1832789" cy="183278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23AB329-3FB7-4B5D-C192-821F47EDEDB6}"/>
              </a:ext>
            </a:extLst>
          </p:cNvPr>
          <p:cNvSpPr txBox="1"/>
          <p:nvPr/>
        </p:nvSpPr>
        <p:spPr>
          <a:xfrm>
            <a:off x="4896753" y="4296506"/>
            <a:ext cx="71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03" y="-564223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23" grpId="0"/>
      <p:bldP spid="23" grpId="1"/>
      <p:bldP spid="27" grpId="0"/>
      <p:bldP spid="27" grpId="1"/>
      <p:bldP spid="9" grpId="0"/>
      <p:bldP spid="9" grpId="1"/>
      <p:bldP spid="17" grpId="0"/>
      <p:bldP spid="17" grpId="1"/>
      <p:bldP spid="30" grpId="0"/>
      <p:bldP spid="30" grpId="1"/>
      <p:bldP spid="33" grpId="0"/>
      <p:bldP spid="33" grpId="1"/>
      <p:bldP spid="38" grpId="0"/>
      <p:bldP spid="38" grpId="1"/>
      <p:bldP spid="41" grpId="0"/>
      <p:bldP spid="41" grpId="1"/>
      <p:bldP spid="46" grpId="0"/>
      <p:bldP spid="46" grpId="1"/>
      <p:bldP spid="48" grpId="0"/>
      <p:bldP spid="48" grpId="1"/>
      <p:bldP spid="53" grpId="0"/>
      <p:bldP spid="53" grpId="1"/>
      <p:bldP spid="55" grpId="0"/>
      <p:bldP spid="55" grpId="1"/>
      <p:bldP spid="60" grpId="0"/>
      <p:bldP spid="60" grpId="1"/>
      <p:bldP spid="62" grpId="0"/>
      <p:bldP spid="62" grpId="1"/>
      <p:bldP spid="67" grpId="0"/>
      <p:bldP spid="67" grpId="1"/>
      <p:bldP spid="69" grpId="0"/>
      <p:bldP spid="69" grpId="1"/>
      <p:bldP spid="74" grpId="0"/>
      <p:bldP spid="74" grpId="1"/>
      <p:bldP spid="76" grpId="0"/>
      <p:bldP spid="76" grpId="1"/>
      <p:bldP spid="81" grpId="0"/>
      <p:bldP spid="81" grpId="1"/>
      <p:bldP spid="83" grpId="0"/>
      <p:bldP spid="83" grpId="1"/>
      <p:bldP spid="89" grpId="0"/>
      <p:bldP spid="89" grpId="1"/>
      <p:bldP spid="90" grpId="0"/>
      <p:bldP spid="9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943EE6C-A9B1-4F03-BB4E-AFDD4DFDF470}"/>
</file>

<file path=customXml/itemProps2.xml><?xml version="1.0" encoding="utf-8"?>
<ds:datastoreItem xmlns:ds="http://schemas.openxmlformats.org/officeDocument/2006/customXml" ds:itemID="{1463B280-F2FE-43E0-ADD0-D48D32F3FE04}"/>
</file>

<file path=customXml/itemProps3.xml><?xml version="1.0" encoding="utf-8"?>
<ds:datastoreItem xmlns:ds="http://schemas.openxmlformats.org/officeDocument/2006/customXml" ds:itemID="{E170FE8B-5C4F-4BD7-BBE9-AE9241AB42A2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2026-01-18T22:08:25Z</dcterms:created>
  <dcterms:modified xsi:type="dcterms:W3CDTF">2026-01-21T10:16:29Z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