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021" y="13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51F68-0B39-97BC-19EF-658AD0D19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8F29A-1B23-2C37-FC27-636011E9A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F75D6-14A1-5CD7-82F4-294BC1CF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3D3A1-8FCA-C1A3-BA73-DEF1C081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C1917-5307-9C5E-5F2D-8DBE38E6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2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2A8F8-FE4D-DCC2-9797-190BE1AC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F2CDD-D6C4-6481-6381-F7FB421E5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C79A9-10CC-EC08-D355-6BCE33CE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25DE0-89B9-F1F7-4FAF-ED609D6C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0FB00-DF69-5809-56D8-FB5D907E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3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4A2815-ACCF-775D-7FE3-9E67724A4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F91F50-7D45-C9CD-876F-3ACE2A1C8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B1258-A899-A507-58D6-2EDCB2C5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A5518-0E99-3D12-AE45-B5BE5FD5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4B16B-5775-7DCC-F5E0-B327025A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5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0C6A6-790B-FBD0-CBB7-913B3A5A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95BD8-73E2-28CB-E399-60BBA6B86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04F551-6F60-1EB2-73E4-500D6B79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717B9-406E-6C3E-363A-19B53247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FC255-F14A-101F-B03A-E2D77A69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2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451FE-8E6B-16BF-BEB8-F95C07F7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E4B7CF-BC29-A5F1-EF04-6EA165F18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7E472-259D-3169-4665-3C6EB0D3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303B76-424C-8029-92BA-7A2D1D94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5A89E-FDC8-45B9-7C90-0A3EAB7F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0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13B3E-1FBF-AFA7-5DDC-995552A6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5EDD5A-6170-6E55-0200-0E9F11C6C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A14FE1-F147-FF53-1B7D-FA817B815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9D3AF2-5C76-0069-19AB-680B1EF8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F810FD-0F84-E21E-E1FA-C8DE6E45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F73293-A1B7-C77F-B63B-3B1503A6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8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7D276-1FED-CA6C-2C59-435F31F3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7A1BA-AD17-D7CC-9208-3B6CD9E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E117B-F84E-44D2-9692-408FCE94A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C5FBF5-377F-4DA9-0F67-027E21423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F79535-BC16-B284-CEDA-06E7EF1AD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C5DDD-E46C-3CA1-A6D4-862810FB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43FB12-440B-B091-6DC2-3ABBF890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5B13F0-7328-1E98-859C-8EA411F4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1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D88E0-84CC-5246-E109-5765BC5E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DA4A5-1586-DD5D-5AFB-52968AAC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B172FA-FB4A-F13D-E01A-E051FF9D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8741DB-76D9-4633-B3B0-C4B75097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5B895F-2F14-BB19-A9FE-A2240379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F85FF8-57E4-C2C9-8F4B-4DDD518D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77D9BC-8A29-C5BF-12EB-F04EB963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1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C0BC-FF13-A70D-3779-6250AD1A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ED7434-D171-64F4-790C-8A4A7A3E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1396B3-862F-499D-E754-9044CAC1C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D780E2-A97A-55DF-2D2B-B0ABD9DB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DE06C9-3832-B0DD-2969-AEEC0C1D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EE21AB-85D9-64FD-2DBC-7F542C2B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08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84147-8C5F-022E-FC41-466B677F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D8416A-CA99-2062-AA15-0FD39F1C1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61F93-EBAB-53C7-85C6-4D450AC50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73838-16F5-7F94-EBEA-DCA78B74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01A1D9-DFCF-E7C5-DADC-CE84890F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C6DD80-5641-3C6C-A9C5-5F0B16E7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91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F8B8E-B574-77A6-EACC-BADB3F9A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8A052-7D3B-F250-11D0-5BE314F4E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80D24-A4D6-BD5C-38B8-536A35D9D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8B7E-5F9D-4315-BD04-ECA7E42AB2B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4FDC2-BA53-299D-7827-2932428C1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E43A-CFCD-861C-ACB8-355521D72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9" Type="http://schemas.microsoft.com/office/2007/relationships/hdphoto" Target="../media/hdphoto12.wdp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34" Type="http://schemas.openxmlformats.org/officeDocument/2006/relationships/image" Target="../media/image23.png"/><Relationship Id="rId42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microsoft.com/office/2007/relationships/hdphoto" Target="../media/hdphoto10.wdp"/><Relationship Id="rId38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36" Type="http://schemas.microsoft.com/office/2007/relationships/hdphoto" Target="../media/hdphoto11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311240" y="1075266"/>
            <a:ext cx="7220087" cy="5118425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536" y="-450168"/>
            <a:ext cx="6871689" cy="68716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4225" y="2082052"/>
            <a:ext cx="1873508" cy="1932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3388685" y="4984757"/>
            <a:ext cx="290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Худозник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4776361" y="5115781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20614"/>
          <a:stretch/>
        </p:blipFill>
        <p:spPr>
          <a:xfrm>
            <a:off x="1460688" y="896173"/>
            <a:ext cx="6989324" cy="41077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672" y="1676253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3698479" y="4988467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Зурнал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3800077" y="5114377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1377893" y="1083326"/>
            <a:ext cx="7086779" cy="3800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609" y="1621043"/>
            <a:ext cx="2649711" cy="2649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3297669" y="5025433"/>
            <a:ext cx="3445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Крызовник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3270" y="5112503"/>
            <a:ext cx="365792" cy="6706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3" t="20317" r="15010" b="24964"/>
          <a:stretch>
            <a:fillRect/>
          </a:stretch>
        </p:blipFill>
        <p:spPr>
          <a:xfrm>
            <a:off x="2774060" y="863323"/>
            <a:ext cx="4634047" cy="39777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273" y="1676039"/>
            <a:ext cx="2801354" cy="28013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3891841" y="5068435"/>
            <a:ext cx="24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Лызник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3818" y="5125027"/>
            <a:ext cx="365792" cy="6706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2" t="21560" r="17968" b="27405"/>
          <a:stretch>
            <a:fillRect/>
          </a:stretch>
        </p:blipFill>
        <p:spPr>
          <a:xfrm>
            <a:off x="3054121" y="948433"/>
            <a:ext cx="4190977" cy="37172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8411" y="1929861"/>
            <a:ext cx="2354974" cy="23549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788597" y="5084267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Золудь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4225" y="5183090"/>
            <a:ext cx="365792" cy="670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18799" r="18110" b="24021"/>
          <a:stretch>
            <a:fillRect/>
          </a:stretch>
        </p:blipFill>
        <p:spPr>
          <a:xfrm>
            <a:off x="2998061" y="704825"/>
            <a:ext cx="4216674" cy="420881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293" y="1775913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4002104" y="5113021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3092" y="5207732"/>
            <a:ext cx="365792" cy="670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1153916" y="1143410"/>
            <a:ext cx="7443291" cy="378680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700" y="1780489"/>
            <a:ext cx="2335939" cy="23359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884479" y="5147678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Зокей</a:t>
            </a: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1529" y="5257704"/>
            <a:ext cx="365792" cy="6706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9" b="25089"/>
          <a:stretch/>
        </p:blipFill>
        <p:spPr>
          <a:xfrm>
            <a:off x="1113877" y="1148692"/>
            <a:ext cx="7504042" cy="373863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340" y="1656562"/>
            <a:ext cx="2808303" cy="280830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3482992" y="5044392"/>
            <a:ext cx="2817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Нозницы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729001" y="5155544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Засмин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18204">
            <a:off x="3712502" y="5219945"/>
            <a:ext cx="659520" cy="6706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" b="5865"/>
          <a:stretch/>
        </p:blipFill>
        <p:spPr>
          <a:xfrm>
            <a:off x="1129944" y="-328203"/>
            <a:ext cx="7504042" cy="662378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893" y="1881754"/>
            <a:ext cx="2286357" cy="23048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564" y="5133748"/>
            <a:ext cx="365792" cy="6706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3760"/>
          <a:stretch/>
        </p:blipFill>
        <p:spPr>
          <a:xfrm>
            <a:off x="1083673" y="1037062"/>
            <a:ext cx="7609636" cy="399357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976" y="1572160"/>
            <a:ext cx="2782016" cy="278201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761951" y="5142267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Задина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505" y="5237473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6" b="19306"/>
          <a:stretch/>
        </p:blipFill>
        <p:spPr>
          <a:xfrm>
            <a:off x="1200900" y="715480"/>
            <a:ext cx="7427805" cy="455975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698" y="1986505"/>
            <a:ext cx="2495836" cy="229921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556119" y="5038053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Пизама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8529" y="5111575"/>
            <a:ext cx="478215" cy="67061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03" t="21743" r="17369" b="27791"/>
          <a:stretch>
            <a:fillRect/>
          </a:stretch>
        </p:blipFill>
        <p:spPr>
          <a:xfrm>
            <a:off x="3054121" y="841789"/>
            <a:ext cx="4353986" cy="3846301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741004" y="5227788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Доздь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2987" y="5326804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4782" y="1367174"/>
            <a:ext cx="3283195" cy="328319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3CA92-EAC5-459E-2B3A-41924C3C02B8}"/>
              </a:ext>
            </a:extLst>
          </p:cNvPr>
          <p:cNvSpPr txBox="1"/>
          <p:nvPr/>
        </p:nvSpPr>
        <p:spPr>
          <a:xfrm>
            <a:off x="4731196" y="4456411"/>
            <a:ext cx="838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1A967-D49B-58F0-13AD-11F654DD2014}"/>
              </a:ext>
            </a:extLst>
          </p:cNvPr>
          <p:cNvSpPr txBox="1"/>
          <p:nvPr/>
        </p:nvSpPr>
        <p:spPr>
          <a:xfrm>
            <a:off x="3940695" y="4475420"/>
            <a:ext cx="630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B6DDB-1655-A53A-ACE8-195EDBE3174A}"/>
              </a:ext>
            </a:extLst>
          </p:cNvPr>
          <p:cNvSpPr txBox="1"/>
          <p:nvPr/>
        </p:nvSpPr>
        <p:spPr>
          <a:xfrm>
            <a:off x="3763533" y="4531368"/>
            <a:ext cx="786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E5617-31F4-A791-0377-9AA1873A44C6}"/>
              </a:ext>
            </a:extLst>
          </p:cNvPr>
          <p:cNvSpPr txBox="1"/>
          <p:nvPr/>
        </p:nvSpPr>
        <p:spPr>
          <a:xfrm>
            <a:off x="4276882" y="4503283"/>
            <a:ext cx="68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DDD85-4A46-0EFD-A08B-A711697400C1}"/>
              </a:ext>
            </a:extLst>
          </p:cNvPr>
          <p:cNvSpPr txBox="1"/>
          <p:nvPr/>
        </p:nvSpPr>
        <p:spPr>
          <a:xfrm>
            <a:off x="3828535" y="4597571"/>
            <a:ext cx="78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3FF76-5A90-7ECE-8973-62BAAA179AC8}"/>
              </a:ext>
            </a:extLst>
          </p:cNvPr>
          <p:cNvSpPr txBox="1"/>
          <p:nvPr/>
        </p:nvSpPr>
        <p:spPr>
          <a:xfrm>
            <a:off x="4394397" y="4640682"/>
            <a:ext cx="72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CFE100-E69E-7253-3772-5856AACB1C20}"/>
              </a:ext>
            </a:extLst>
          </p:cNvPr>
          <p:cNvSpPr txBox="1"/>
          <p:nvPr/>
        </p:nvSpPr>
        <p:spPr>
          <a:xfrm>
            <a:off x="4633868" y="4557555"/>
            <a:ext cx="629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72FD29-AB9F-0A12-0B82-18ACC2BFF7B0}"/>
              </a:ext>
            </a:extLst>
          </p:cNvPr>
          <p:cNvSpPr txBox="1"/>
          <p:nvPr/>
        </p:nvSpPr>
        <p:spPr>
          <a:xfrm>
            <a:off x="3698479" y="4459228"/>
            <a:ext cx="82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080639-2952-8B37-CFD1-5C5CE0D07F15}"/>
              </a:ext>
            </a:extLst>
          </p:cNvPr>
          <p:cNvSpPr txBox="1"/>
          <p:nvPr/>
        </p:nvSpPr>
        <p:spPr>
          <a:xfrm>
            <a:off x="4002104" y="4548466"/>
            <a:ext cx="942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1618CB-E764-1CC2-C4EA-7E46D95D3E9C}"/>
              </a:ext>
            </a:extLst>
          </p:cNvPr>
          <p:cNvSpPr txBox="1"/>
          <p:nvPr/>
        </p:nvSpPr>
        <p:spPr>
          <a:xfrm>
            <a:off x="3816404" y="4449701"/>
            <a:ext cx="903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38B7D1-4A1D-03E0-CBA3-5F817321A76B}"/>
              </a:ext>
            </a:extLst>
          </p:cNvPr>
          <p:cNvSpPr txBox="1"/>
          <p:nvPr/>
        </p:nvSpPr>
        <p:spPr>
          <a:xfrm>
            <a:off x="4745664" y="4459228"/>
            <a:ext cx="811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048116-390A-FCAB-333E-3F2040734830}"/>
              </a:ext>
            </a:extLst>
          </p:cNvPr>
          <p:cNvSpPr txBox="1"/>
          <p:nvPr/>
        </p:nvSpPr>
        <p:spPr>
          <a:xfrm>
            <a:off x="4529794" y="4456411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00" y="570490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9" grpId="0"/>
      <p:bldP spid="89" grpId="1"/>
      <p:bldP spid="4" grpId="0"/>
      <p:bldP spid="4" grpId="1"/>
      <p:bldP spid="16" grpId="0"/>
      <p:bldP spid="16" grpId="1"/>
      <p:bldP spid="24" grpId="0"/>
      <p:bldP spid="24" grpId="1"/>
      <p:bldP spid="28" grpId="0"/>
      <p:bldP spid="28" grpId="1"/>
      <p:bldP spid="34" grpId="0"/>
      <p:bldP spid="34" grpId="1"/>
      <p:bldP spid="40" grpId="0"/>
      <p:bldP spid="40" grpId="1"/>
      <p:bldP spid="44" grpId="0"/>
      <p:bldP spid="44" grpId="1"/>
      <p:bldP spid="51" grpId="0"/>
      <p:bldP spid="51" grpId="1"/>
      <p:bldP spid="58" grpId="0"/>
      <p:bldP spid="58" grpId="1"/>
      <p:bldP spid="65" grpId="0"/>
      <p:bldP spid="65" grpId="1"/>
      <p:bldP spid="72" grpId="0"/>
      <p:bldP spid="72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0D80544-51D5-4FC5-A145-1F06AC6802B5}"/>
</file>

<file path=customXml/itemProps2.xml><?xml version="1.0" encoding="utf-8"?>
<ds:datastoreItem xmlns:ds="http://schemas.openxmlformats.org/officeDocument/2006/customXml" ds:itemID="{2569E1F3-434B-4D74-82DF-830F9AB97F16}"/>
</file>

<file path=customXml/itemProps3.xml><?xml version="1.0" encoding="utf-8"?>
<ds:datastoreItem xmlns:ds="http://schemas.openxmlformats.org/officeDocument/2006/customXml" ds:itemID="{2EC9AA7C-ECD5-4217-A0D4-8B56E64A5AC5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2026-01-20T15:10:16Z</dcterms:created>
  <dcterms:modified xsi:type="dcterms:W3CDTF">2026-01-20T22:41:08Z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