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1512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51F68-0B39-97BC-19EF-658AD0D1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8F29A-1B23-2C37-FC27-636011E9A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F75D6-14A1-5CD7-82F4-294BC1CF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3D3A1-8FCA-C1A3-BA73-DEF1C081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C1917-5307-9C5E-5F2D-8DBE38E6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2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2A8F8-FE4D-DCC2-9797-190BE1A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F2CDD-D6C4-6481-6381-F7FB421E5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C79A9-10CC-EC08-D355-6BCE33CE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25DE0-89B9-F1F7-4FAF-ED609D6C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0FB00-DF69-5809-56D8-FB5D907E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3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4A2815-ACCF-775D-7FE3-9E67724A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F91F50-7D45-C9CD-876F-3ACE2A1C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B1258-A899-A507-58D6-2EDCB2C5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A5518-0E99-3D12-AE45-B5BE5FD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4B16B-5775-7DCC-F5E0-B327025A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C6A6-790B-FBD0-CBB7-913B3A5A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95BD8-73E2-28CB-E399-60BBA6B86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04F551-6F60-1EB2-73E4-500D6B79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717B9-406E-6C3E-363A-19B53247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FC255-F14A-101F-B03A-E2D77A69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2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451FE-8E6B-16BF-BEB8-F95C07F7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E4B7CF-BC29-A5F1-EF04-6EA165F18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7E472-259D-3169-4665-3C6EB0D3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03B76-424C-8029-92BA-7A2D1D94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5A89E-FDC8-45B9-7C90-0A3EAB7F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0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13B3E-1FBF-AFA7-5DDC-995552A6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EDD5A-6170-6E55-0200-0E9F11C6C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A14FE1-F147-FF53-1B7D-FA817B81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9D3AF2-5C76-0069-19AB-680B1EF8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F810FD-0F84-E21E-E1FA-C8DE6E45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F73293-A1B7-C77F-B63B-3B1503A6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8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7D276-1FED-CA6C-2C59-435F31F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A1BA-AD17-D7CC-9208-3B6CD9E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E117B-F84E-44D2-9692-408FCE94A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C5FBF5-377F-4DA9-0F67-027E21423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79535-BC16-B284-CEDA-06E7EF1AD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C5DDD-E46C-3CA1-A6D4-862810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43FB12-440B-B091-6DC2-3ABBF890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5B13F0-7328-1E98-859C-8EA411F4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D88E0-84CC-5246-E109-5765BC5E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DA4A5-1586-DD5D-5AFB-52968AAC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B172FA-FB4A-F13D-E01A-E051FF9D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8741DB-76D9-4633-B3B0-C4B75097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5B895F-2F14-BB19-A9FE-A2240379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F85FF8-57E4-C2C9-8F4B-4DDD518D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77D9BC-8A29-C5BF-12EB-F04EB96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C0BC-FF13-A70D-3779-6250AD1A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D7434-D171-64F4-790C-8A4A7A3E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396B3-862F-499D-E754-9044CAC1C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D780E2-A97A-55DF-2D2B-B0ABD9DB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DE06C9-3832-B0DD-2969-AEEC0C1D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EE21AB-85D9-64FD-2DBC-7F542C2B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84147-8C5F-022E-FC41-466B677F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D8416A-CA99-2062-AA15-0FD39F1C1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61F93-EBAB-53C7-85C6-4D450AC50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73838-16F5-7F94-EBEA-DCA78B7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1A1D9-DFCF-E7C5-DADC-CE84890F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6DD80-5641-3C6C-A9C5-5F0B16E7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1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F8B8E-B574-77A6-EACC-BADB3F9A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8A052-7D3B-F250-11D0-5BE314F4E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80D24-A4D6-BD5C-38B8-536A35D9D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8B7E-5F9D-4315-BD04-ECA7E42AB2BB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4FDC2-BA53-299D-7827-2932428C1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E43A-CFCD-861C-ACB8-355521D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42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38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microsoft.com/office/2007/relationships/hdphoto" Target="../media/hdphoto12.wdp"/><Relationship Id="rId40" Type="http://schemas.microsoft.com/office/2007/relationships/hdphoto" Target="../media/hdphoto1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36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4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41392" y="1075266"/>
            <a:ext cx="7089936" cy="470746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9" b="17151"/>
          <a:stretch>
            <a:fillRect/>
          </a:stretch>
        </p:blipFill>
        <p:spPr>
          <a:xfrm>
            <a:off x="2151255" y="1132561"/>
            <a:ext cx="5278562" cy="3517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831" y="2161178"/>
            <a:ext cx="1728586" cy="1728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342293" y="4940984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Мантарин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547912" y="5112207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941" l="9961" r="90137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  <a14:backgroundMark x1="92480" y1="56152" x2="85352" y2="69336"/>
                        <a14:backgroundMark x1="85352" y1="69336" x2="68848" y2="80762"/>
                        <a14:backgroundMark x1="68848" y1="80762" x2="66797" y2="8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14597"/>
          <a:stretch>
            <a:fillRect/>
          </a:stretch>
        </p:blipFill>
        <p:spPr>
          <a:xfrm rot="177272">
            <a:off x="2198899" y="1284046"/>
            <a:ext cx="5497937" cy="35620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119" y="1752279"/>
            <a:ext cx="2513183" cy="2513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565119" y="4955998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Потарок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4365732" y="5060219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7520" r="93457">
                        <a14:foregroundMark x1="7617" y1="47852" x2="10059" y2="51074"/>
                        <a14:foregroundMark x1="93457" y1="42969" x2="90234" y2="5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7" b="8772"/>
          <a:stretch>
            <a:fillRect/>
          </a:stretch>
        </p:blipFill>
        <p:spPr>
          <a:xfrm>
            <a:off x="2464025" y="1052478"/>
            <a:ext cx="4983575" cy="4071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3724" y="1916403"/>
            <a:ext cx="2162276" cy="2162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09841" y="4992719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7535" y="5065832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2063300" y="74498"/>
            <a:ext cx="5768782" cy="57310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7852" l="9961" r="96875">
                        <a14:foregroundMark x1="69629" y1="47754" x2="79688" y2="66309"/>
                        <a14:foregroundMark x1="79688" y1="66309" x2="76465" y2="65332"/>
                        <a14:foregroundMark x1="93945" y1="58789" x2="93945" y2="58789"/>
                        <a14:foregroundMark x1="18359" y1="37207" x2="22852" y2="58008"/>
                        <a14:foregroundMark x1="22852" y1="58008" x2="20898" y2="87695"/>
                        <a14:foregroundMark x1="20898" y1="87695" x2="41113" y2="84277"/>
                        <a14:foregroundMark x1="41113" y1="84277" x2="42090" y2="82910"/>
                        <a14:foregroundMark x1="69629" y1="65137" x2="90625" y2="69043"/>
                        <a14:foregroundMark x1="90625" y1="69043" x2="96875" y2="75488"/>
                        <a14:foregroundMark x1="86426" y1="86816" x2="59961" y2="89453"/>
                        <a14:foregroundMark x1="59961" y1="89453" x2="80078" y2="91309"/>
                        <a14:foregroundMark x1="80078" y1="91309" x2="83887" y2="90430"/>
                        <a14:foregroundMark x1="64063" y1="49219" x2="65039" y2="85254"/>
                        <a14:foregroundMark x1="17383" y1="45996" x2="41406" y2="90723"/>
                        <a14:foregroundMark x1="30762" y1="11914" x2="35938" y2="94629"/>
                        <a14:foregroundMark x1="35938" y1="94629" x2="36914" y2="97852"/>
                        <a14:foregroundMark x1="25488" y1="18457" x2="16406" y2="76270"/>
                        <a14:foregroundMark x1="16406" y1="76270" x2="20020" y2="89063"/>
                        <a14:foregroundMark x1="78711" y1="60938" x2="43066" y2="87793"/>
                        <a14:foregroundMark x1="73828" y1="66406" x2="66406" y2="79688"/>
                        <a14:foregroundMark x1="23633" y1="80371" x2="41406" y2="87793"/>
                        <a14:foregroundMark x1="56641" y1="83594" x2="44629" y2="84277"/>
                        <a14:foregroundMark x1="44043" y1="88477" x2="56641" y2="91016"/>
                        <a14:foregroundMark x1="22656" y1="47266" x2="41113" y2="44043"/>
                        <a14:foregroundMark x1="14551" y1="71875" x2="21289" y2="80371"/>
                        <a14:foregroundMark x1="17090" y1="70605" x2="19336" y2="79688"/>
                        <a14:backgroundMark x1="23540" y1="79169" x2="24198" y2="79706"/>
                        <a14:backgroundMark x1="43843" y1="83087" x2="41734" y2="83199"/>
                        <a14:backgroundMark x1="58203" y1="82324" x2="55883" y2="82447"/>
                        <a14:backgroundMark x1="72266" y1="46191" x2="74059" y2="51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385" y="1661522"/>
            <a:ext cx="2474411" cy="24744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743341" y="4967742"/>
            <a:ext cx="2375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8880" y="5048437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>
            <a:off x="2057809" y="467808"/>
            <a:ext cx="5750097" cy="49745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124" y="2076122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515507" y="4933076"/>
            <a:ext cx="2832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Лаванта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464" y="5008153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2" b="3582"/>
          <a:stretch/>
        </p:blipFill>
        <p:spPr>
          <a:xfrm>
            <a:off x="2071421" y="148570"/>
            <a:ext cx="5768782" cy="53555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149" y="1730882"/>
            <a:ext cx="2070564" cy="20705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087282" y="4947264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5097" y="4963185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18" b="15763"/>
          <a:stretch>
            <a:fillRect/>
          </a:stretch>
        </p:blipFill>
        <p:spPr>
          <a:xfrm rot="421050">
            <a:off x="2158507" y="1089900"/>
            <a:ext cx="5674231" cy="368926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0470" y="1379571"/>
            <a:ext cx="2773478" cy="277347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988964" y="495716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Слеты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5020" y="5072216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89844" l="8008" r="91895">
                        <a14:foregroundMark x1="9570" y1="43848" x2="8008" y2="53320"/>
                        <a14:foregroundMark x1="92676" y1="45508" x2="91895" y2="53320"/>
                        <a14:foregroundMark x1="91895" y1="53320" x2="91895" y2="5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9" b="13664"/>
          <a:stretch>
            <a:fillRect/>
          </a:stretch>
        </p:blipFill>
        <p:spPr>
          <a:xfrm>
            <a:off x="2461819" y="920603"/>
            <a:ext cx="5215237" cy="398318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290" y="1650215"/>
            <a:ext cx="2597322" cy="259732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3580259" y="4903941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Чемотан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866444" y="4908348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Гнезто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3978">
            <a:off x="4990947" y="4994474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8105" r="93945">
                        <a14:foregroundMark x1="8203" y1="49219" x2="8887" y2="54590"/>
                        <a14:foregroundMark x1="93945" y1="44629" x2="90625" y2="5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865"/>
          <a:stretch/>
        </p:blipFill>
        <p:spPr>
          <a:xfrm>
            <a:off x="2433000" y="723236"/>
            <a:ext cx="5183292" cy="45752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602" y="1715086"/>
            <a:ext cx="2304821" cy="23048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8826" y="4970314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47" b="16022"/>
          <a:stretch>
            <a:fillRect/>
          </a:stretch>
        </p:blipFill>
        <p:spPr>
          <a:xfrm>
            <a:off x="2159381" y="1025091"/>
            <a:ext cx="5728359" cy="378250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35" y="1586675"/>
            <a:ext cx="2617587" cy="279653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4036058" y="5036067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8777" y="5087529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 rot="251937">
            <a:off x="2144419" y="1055839"/>
            <a:ext cx="5751447" cy="353067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246" y="1768924"/>
            <a:ext cx="2199373" cy="226924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696816" y="5006702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6793" y="5076093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61" b="89844" l="5176" r="96582">
                        <a14:foregroundMark x1="9180" y1="39648" x2="5176" y2="52344"/>
                        <a14:foregroundMark x1="91016" y1="45996" x2="96582" y2="5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" r="1355"/>
          <a:stretch/>
        </p:blipFill>
        <p:spPr>
          <a:xfrm>
            <a:off x="2386272" y="367552"/>
            <a:ext cx="5213166" cy="53583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736709" y="5034689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Утачки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768" y="5133975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5192" y="1968974"/>
            <a:ext cx="1894738" cy="189473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58" y="601032"/>
            <a:ext cx="5120564" cy="5278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4483070" y="4413877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5115020" y="4430622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5202927" y="4388705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5118377" y="4388705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4110767" y="4466153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504975" y="4430644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4215434" y="4479240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4535393" y="4431699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4057267" y="4389431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5309548" y="4428854"/>
            <a:ext cx="975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5151817" y="4454996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771178" y="4435795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D168F3-9927-4625-876B-644B5704781D}"/>
</file>

<file path=customXml/itemProps2.xml><?xml version="1.0" encoding="utf-8"?>
<ds:datastoreItem xmlns:ds="http://schemas.openxmlformats.org/officeDocument/2006/customXml" ds:itemID="{DF56E48D-4BD3-4E15-8002-FF6D481284EA}"/>
</file>

<file path=customXml/itemProps3.xml><?xml version="1.0" encoding="utf-8"?>
<ds:datastoreItem xmlns:ds="http://schemas.openxmlformats.org/officeDocument/2006/customXml" ds:itemID="{41B331AE-E7F8-4C37-8EEC-70A3B222A7A7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2026-01-20T15:10:16Z</dcterms:created>
  <dcterms:modified xsi:type="dcterms:W3CDTF">2026-01-20T22:04:46Z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