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772EE-28E6-4171-8E07-EE5DD1DAA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8A9B1B1-BDE6-4A31-9103-4C668870D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4744D0-4A75-491C-A913-9D6A04BE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1D9AB1F-B8DA-4E5F-88F7-82BBACA04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F5FAA1-DC7E-45E1-B545-F083350A4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5736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54C17-B303-4AEB-A4AD-40FFC144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EEB8A2-163E-4B30-861B-21E5288D6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F1083C-4303-4733-8ADF-8B43F807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58D994-51D2-4C6B-86F1-A20C4CBE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5FEA39-E9B6-41C0-9B6C-096BDC36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313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D2205CE-9BFA-41EC-ADA2-EB720E1BC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489FED7-AEC3-4CAE-90E6-EB26FE687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E0A711-442E-4D28-8AAA-F72F81E5F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8BC7B9-E677-4E0D-BEB5-011A175C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74AAE5-0946-434B-BB41-47E2E2DCD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648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4C30B-8D71-4D2F-966B-63CCA5E5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17EA62-CF41-4791-9D67-0EE1EABD0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982533-44BB-4731-B3BE-32389BDF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402732-0048-44F8-92FD-646CA6EE8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02DCF63-5529-4753-B30F-2CEEAE8A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581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17B50-7631-40DE-8D4E-ED017A316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6E39E0F-9806-4699-AC1A-8DDCDCB2F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8D90C-5941-470D-A89D-0A81D58B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F0E0E9B-7C03-4E56-8CA8-4D061808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CD4A38-B217-468B-AC04-54ECDB51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8445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A09E6-737C-452E-B7CB-A10C0D1A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76F2DC-A523-45BD-9E40-69A65B202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D73190-399E-4022-9EFE-0505873C9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DB2046-6B62-499C-86E1-662757CB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5D42D2D-5D9B-42CA-9A1B-FB1F662AA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1A804A-3BF4-4AF7-B873-A3A7A6164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282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5EA1-6451-4799-B2F8-61848824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62C6FA5-3358-4581-BDF4-F1AEDB970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9CA123-FC9E-427C-8B61-8830C5234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4D3D16-1771-4117-994C-AE8BA353B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503CB89-D7FE-4B0F-855D-137937E1F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40E5F0-1763-4CEF-A842-B167BC1FA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3C15347-5BC5-4986-BCEC-C5936B72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900482-4F93-46DB-A1FA-F58E28D0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8952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27BE81-DCCB-48D5-B09F-6B88008BB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F72D259-C6DD-4424-A79F-CF74BD4E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B3A1B84-8624-4FF8-9AFF-03972648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68F886-35A0-4762-9E55-90DE74BD2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437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0712EEA-65C3-47DE-981B-4FC67F4B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641B376-37AA-484E-88EF-C8650CD9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80168D5-4A22-4FCF-B27A-FBF2FB87A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056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45015-7CFC-484D-9437-D5729F08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14DA9A-29B0-44AF-942E-E575079A7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7418DCD-4FA9-4D34-A41D-186395E0B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04412F-0F65-4A48-8544-F9B8B185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FA2569-9150-424C-9B18-7A2D7A03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FFE2875-3973-492B-AC6F-732F46D1C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3682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01A08-A789-4205-8250-3162EA2D3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9D2E017-1D6B-4C8B-9522-E610FFDFB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9DEF114-F999-4F1E-BFD5-F74667EC8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534EA8-2AF5-4D47-83C3-ECD08D7D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8E65BFA-871D-44C6-A45F-304A0B4C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BBA15E-694B-4B8B-B695-C7DCC5DB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132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9F279EC-C926-4787-AC54-1B1B657CB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7679C6-B014-4803-ACA6-2C76A3BD4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651555-F488-4041-997F-DF1765807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F0F9A-C621-4EE8-899F-6BC407DD8336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50F73A-68DE-4B23-BEC1-B5F4D3E71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C2A7FC-243C-4D00-9A06-5E75266BA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B5884-B42F-4524-85DD-B9F52ABCFAD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445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3.png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20" Type="http://schemas.microsoft.com/office/2007/relationships/hdphoto" Target="../media/hdphoto4.wdp"/><Relationship Id="rId29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32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7410A1-3DB3-423E-838D-E593E41C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AC955C79-A438-4324-B858-83ABC609CEBB}"/>
              </a:ext>
            </a:extLst>
          </p:cNvPr>
          <p:cNvSpPr/>
          <p:nvPr/>
        </p:nvSpPr>
        <p:spPr>
          <a:xfrm>
            <a:off x="467835" y="154172"/>
            <a:ext cx="8856918" cy="6549655"/>
          </a:xfrm>
          <a:prstGeom prst="roundRect">
            <a:avLst/>
          </a:prstGeom>
          <a:blipFill>
            <a:blip r:embed="rId3"/>
            <a:stretch>
              <a:fillRect t="-36872" b="1"/>
            </a:stretch>
          </a:blipFill>
          <a:ln>
            <a:solidFill>
              <a:schemeClr val="bg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062D3D-5201-451D-B074-AA6D71759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38" y="388088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459126CA-4653-4D15-B849-BDDBE2BC4EEF}"/>
              </a:ext>
            </a:extLst>
          </p:cNvPr>
          <p:cNvGrpSpPr/>
          <p:nvPr/>
        </p:nvGrpSpPr>
        <p:grpSpPr>
          <a:xfrm>
            <a:off x="1615703" y="4795284"/>
            <a:ext cx="2039681" cy="1933927"/>
            <a:chOff x="1615703" y="4795284"/>
            <a:chExt cx="2039681" cy="1933927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33AF4309-5694-4118-AFFF-E00B03BFF754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12" name="Прямокутник: округлені кути 11">
                <a:extLst>
                  <a:ext uri="{FF2B5EF4-FFF2-40B4-BE49-F238E27FC236}">
                    <a16:creationId xmlns:a16="http://schemas.microsoft.com/office/drawing/2014/main" id="{08F165E9-1B5A-4ADD-8CDF-CF30F1558A2B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976CC615-C50C-4BEB-8D53-8961399517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77" t="4456" r="25352" b="23397"/>
              <a:stretch/>
            </p:blipFill>
            <p:spPr>
              <a:xfrm>
                <a:off x="2006446" y="4820668"/>
                <a:ext cx="1246667" cy="143748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D7097A-1ED8-444B-9E48-BEE17CCB04A0}"/>
                </a:ext>
              </a:extLst>
            </p:cNvPr>
            <p:cNvSpPr txBox="1"/>
            <p:nvPr/>
          </p:nvSpPr>
          <p:spPr>
            <a:xfrm>
              <a:off x="1971145" y="6205991"/>
              <a:ext cx="13805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МАМА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1817D6BF-383F-4879-B8EB-06718768FD78}"/>
              </a:ext>
            </a:extLst>
          </p:cNvPr>
          <p:cNvGrpSpPr/>
          <p:nvPr/>
        </p:nvGrpSpPr>
        <p:grpSpPr>
          <a:xfrm>
            <a:off x="4096643" y="4795284"/>
            <a:ext cx="2034354" cy="1954479"/>
            <a:chOff x="4096643" y="4795284"/>
            <a:chExt cx="2034354" cy="1954479"/>
          </a:xfrm>
        </p:grpSpPr>
        <p:grpSp>
          <p:nvGrpSpPr>
            <p:cNvPr id="19" name="Групувати 18">
              <a:extLst>
                <a:ext uri="{FF2B5EF4-FFF2-40B4-BE49-F238E27FC236}">
                  <a16:creationId xmlns:a16="http://schemas.microsoft.com/office/drawing/2014/main" id="{32EA6EC3-3689-4C0F-B405-2B8C611C4294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13" name="Прямокутник: округлені кути 12">
                <a:extLst>
                  <a:ext uri="{FF2B5EF4-FFF2-40B4-BE49-F238E27FC236}">
                    <a16:creationId xmlns:a16="http://schemas.microsoft.com/office/drawing/2014/main" id="{96DF9915-F702-4CA6-A871-72DF1B952F85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23" name="Picture 8" descr="Рука и нож – Бесплатные иконки:">
                <a:extLst>
                  <a:ext uri="{FF2B5EF4-FFF2-40B4-BE49-F238E27FC236}">
                    <a16:creationId xmlns:a16="http://schemas.microsoft.com/office/drawing/2014/main" id="{1A9BA753-657F-4C0C-89FC-A99903532F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69227" y="4909591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06A1CD-6F96-4AC2-8EE7-D4E7AFEC9809}"/>
                </a:ext>
              </a:extLst>
            </p:cNvPr>
            <p:cNvSpPr txBox="1"/>
            <p:nvPr/>
          </p:nvSpPr>
          <p:spPr>
            <a:xfrm>
              <a:off x="4514063" y="6226543"/>
              <a:ext cx="1136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ІЖЕ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8ACA4D92-AA17-4084-A375-A7787C56A5F6}"/>
              </a:ext>
            </a:extLst>
          </p:cNvPr>
          <p:cNvGrpSpPr/>
          <p:nvPr/>
        </p:nvGrpSpPr>
        <p:grpSpPr>
          <a:xfrm>
            <a:off x="6519536" y="4804589"/>
            <a:ext cx="2013089" cy="1899238"/>
            <a:chOff x="6519536" y="4804589"/>
            <a:chExt cx="2013089" cy="189923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5C8007B8-3F97-46E2-A26C-077FB220ABA5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34A1B5-A558-4B85-989E-8CB3B54386FE}"/>
                </a:ext>
              </a:extLst>
            </p:cNvPr>
            <p:cNvSpPr txBox="1"/>
            <p:nvPr/>
          </p:nvSpPr>
          <p:spPr>
            <a:xfrm>
              <a:off x="6613170" y="6193041"/>
              <a:ext cx="184056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ПОМІДО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endParaRPr lang="uk-UA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1DEDC0A-13F5-4FCC-B676-164BE39EA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2" t="15266" r="14470" b="15264"/>
            <a:stretch/>
          </p:blipFill>
          <p:spPr>
            <a:xfrm>
              <a:off x="6886792" y="4885884"/>
              <a:ext cx="1387396" cy="1355259"/>
            </a:xfrm>
            <a:prstGeom prst="rect">
              <a:avLst/>
            </a:prstGeom>
          </p:spPr>
        </p:pic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AE5B595-A9F9-4C07-843F-F98ADD5812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5882" y="388088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DD60FCB-D426-4963-A9E5-F3FF7D4AAA17}"/>
              </a:ext>
            </a:extLst>
          </p:cNvPr>
          <p:cNvGrpSpPr/>
          <p:nvPr/>
        </p:nvGrpSpPr>
        <p:grpSpPr>
          <a:xfrm>
            <a:off x="1612608" y="4804251"/>
            <a:ext cx="2039681" cy="1933927"/>
            <a:chOff x="1615703" y="4795284"/>
            <a:chExt cx="2039681" cy="1933927"/>
          </a:xfrm>
        </p:grpSpPr>
        <p:grpSp>
          <p:nvGrpSpPr>
            <p:cNvPr id="36" name="Групувати 35">
              <a:extLst>
                <a:ext uri="{FF2B5EF4-FFF2-40B4-BE49-F238E27FC236}">
                  <a16:creationId xmlns:a16="http://schemas.microsoft.com/office/drawing/2014/main" id="{BA5C4AEC-4717-4347-9680-028D8233F3A6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38" name="Прямокутник: округлені кути 37">
                <a:extLst>
                  <a:ext uri="{FF2B5EF4-FFF2-40B4-BE49-F238E27FC236}">
                    <a16:creationId xmlns:a16="http://schemas.microsoft.com/office/drawing/2014/main" id="{7C30B132-20BE-4CA3-AD7F-2B94685C5E16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3B0A4FE2-DFBE-409C-981C-6FB1C8F45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7" r="6637"/>
              <a:stretch/>
            </p:blipFill>
            <p:spPr>
              <a:xfrm>
                <a:off x="2006446" y="4820668"/>
                <a:ext cx="1246667" cy="143748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4CE47C1-D0B9-464F-BE2A-5B5A01DABC66}"/>
                </a:ext>
              </a:extLst>
            </p:cNvPr>
            <p:cNvSpPr txBox="1"/>
            <p:nvPr/>
          </p:nvSpPr>
          <p:spPr>
            <a:xfrm>
              <a:off x="1971145" y="6205991"/>
              <a:ext cx="11467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ТАТО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B0166482-6D1D-43CD-B371-0764B9769CC7}"/>
              </a:ext>
            </a:extLst>
          </p:cNvPr>
          <p:cNvGrpSpPr/>
          <p:nvPr/>
        </p:nvGrpSpPr>
        <p:grpSpPr>
          <a:xfrm>
            <a:off x="4083022" y="4804251"/>
            <a:ext cx="2034354" cy="1954479"/>
            <a:chOff x="4096643" y="4795284"/>
            <a:chExt cx="2034354" cy="1954479"/>
          </a:xfrm>
        </p:grpSpPr>
        <p:grpSp>
          <p:nvGrpSpPr>
            <p:cNvPr id="41" name="Групувати 40">
              <a:extLst>
                <a:ext uri="{FF2B5EF4-FFF2-40B4-BE49-F238E27FC236}">
                  <a16:creationId xmlns:a16="http://schemas.microsoft.com/office/drawing/2014/main" id="{26B410FB-2C35-4F25-95E0-6FE34A379259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43" name="Прямокутник: округлені кути 42">
                <a:extLst>
                  <a:ext uri="{FF2B5EF4-FFF2-40B4-BE49-F238E27FC236}">
                    <a16:creationId xmlns:a16="http://schemas.microsoft.com/office/drawing/2014/main" id="{54618156-2731-46EB-85F7-05330B6C10F6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44" name="Picture 8" descr="Рука и нож – Бесплатные иконки:">
                <a:extLst>
                  <a:ext uri="{FF2B5EF4-FFF2-40B4-BE49-F238E27FC236}">
                    <a16:creationId xmlns:a16="http://schemas.microsoft.com/office/drawing/2014/main" id="{6A10B169-0F05-419D-926E-22072C142F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69227" y="4909591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7295A8F-F972-46C9-BB6E-FBA538CF1FA4}"/>
                </a:ext>
              </a:extLst>
            </p:cNvPr>
            <p:cNvSpPr txBox="1"/>
            <p:nvPr/>
          </p:nvSpPr>
          <p:spPr>
            <a:xfrm>
              <a:off x="4556793" y="6226543"/>
              <a:ext cx="1136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ІЖЕ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D4DDCC40-2C1D-4314-927A-D72FB40A4B42}"/>
              </a:ext>
            </a:extLst>
          </p:cNvPr>
          <p:cNvGrpSpPr/>
          <p:nvPr/>
        </p:nvGrpSpPr>
        <p:grpSpPr>
          <a:xfrm>
            <a:off x="6509957" y="4808903"/>
            <a:ext cx="2013089" cy="1904828"/>
            <a:chOff x="6519536" y="4804589"/>
            <a:chExt cx="2013089" cy="1904828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9A757D1-2285-46D1-AD59-74AE92371F67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D080A4-A6DB-4C95-8DFA-CE4F7554A5C3}"/>
                </a:ext>
              </a:extLst>
            </p:cNvPr>
            <p:cNvSpPr txBox="1"/>
            <p:nvPr/>
          </p:nvSpPr>
          <p:spPr>
            <a:xfrm>
              <a:off x="6808868" y="6216974"/>
              <a:ext cx="148919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ОГІ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</a:t>
              </a:r>
              <a:endPara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E2CC26AF-6B37-4108-90E9-D62F8C249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926" b="8907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5" t="12678" r="20929" b="1158"/>
            <a:stretch/>
          </p:blipFill>
          <p:spPr>
            <a:xfrm rot="5884744">
              <a:off x="7002038" y="4796663"/>
              <a:ext cx="1075666" cy="1635324"/>
            </a:xfrm>
            <a:prstGeom prst="rect">
              <a:avLst/>
            </a:prstGeom>
          </p:spPr>
        </p:pic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7064379-BF83-4B5B-864D-F6A4DD7895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038" y="399457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5F296CD0-2DFC-4A0B-B59B-B1A14EE1A0E5}"/>
              </a:ext>
            </a:extLst>
          </p:cNvPr>
          <p:cNvGrpSpPr/>
          <p:nvPr/>
        </p:nvGrpSpPr>
        <p:grpSpPr>
          <a:xfrm>
            <a:off x="1603029" y="4793329"/>
            <a:ext cx="2039681" cy="1908543"/>
            <a:chOff x="1615703" y="4795284"/>
            <a:chExt cx="2039681" cy="1908543"/>
          </a:xfrm>
        </p:grpSpPr>
        <p:grpSp>
          <p:nvGrpSpPr>
            <p:cNvPr id="51" name="Групувати 50">
              <a:extLst>
                <a:ext uri="{FF2B5EF4-FFF2-40B4-BE49-F238E27FC236}">
                  <a16:creationId xmlns:a16="http://schemas.microsoft.com/office/drawing/2014/main" id="{36F5CE8C-598E-4A3F-8FED-57EB9855FFB7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53" name="Прямокутник: округлені кути 52">
                <a:extLst>
                  <a:ext uri="{FF2B5EF4-FFF2-40B4-BE49-F238E27FC236}">
                    <a16:creationId xmlns:a16="http://schemas.microsoft.com/office/drawing/2014/main" id="{3FB67F24-91DB-4366-A64C-92A859CDE178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8FC0F49A-9995-4F34-A49C-B16E319A0A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29" t="19462" r="23252" b="14840"/>
              <a:stretch/>
            </p:blipFill>
            <p:spPr>
              <a:xfrm>
                <a:off x="1980037" y="4806653"/>
                <a:ext cx="1314367" cy="1579419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BCC3CE0-EE85-4B61-B312-19A62B3167E2}"/>
                </a:ext>
              </a:extLst>
            </p:cNvPr>
            <p:cNvSpPr txBox="1"/>
            <p:nvPr/>
          </p:nvSpPr>
          <p:spPr>
            <a:xfrm>
              <a:off x="1890243" y="6237674"/>
              <a:ext cx="14714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БАБУСЯ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5BAE43BF-C817-430A-98EA-058F10D80F1E}"/>
              </a:ext>
            </a:extLst>
          </p:cNvPr>
          <p:cNvGrpSpPr/>
          <p:nvPr/>
        </p:nvGrpSpPr>
        <p:grpSpPr>
          <a:xfrm>
            <a:off x="4094428" y="4793329"/>
            <a:ext cx="2034354" cy="1931831"/>
            <a:chOff x="4096643" y="4795284"/>
            <a:chExt cx="2034354" cy="1931831"/>
          </a:xfrm>
        </p:grpSpPr>
        <p:grpSp>
          <p:nvGrpSpPr>
            <p:cNvPr id="56" name="Групувати 55">
              <a:extLst>
                <a:ext uri="{FF2B5EF4-FFF2-40B4-BE49-F238E27FC236}">
                  <a16:creationId xmlns:a16="http://schemas.microsoft.com/office/drawing/2014/main" id="{2CDDA5B8-DE19-4BA6-AD47-8EC936A9C06D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58" name="Прямокутник: округлені кути 57">
                <a:extLst>
                  <a:ext uri="{FF2B5EF4-FFF2-40B4-BE49-F238E27FC236}">
                    <a16:creationId xmlns:a16="http://schemas.microsoft.com/office/drawing/2014/main" id="{2DF52BD1-1745-425C-B461-4CFB11F3B0ED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59" name="Picture 8" descr="Рука и нож – Бесплатные иконки:">
                <a:extLst>
                  <a:ext uri="{FF2B5EF4-FFF2-40B4-BE49-F238E27FC236}">
                    <a16:creationId xmlns:a16="http://schemas.microsoft.com/office/drawing/2014/main" id="{B3837254-37F1-4602-9569-C6F6A738A7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69227" y="4909591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00093F3-B3C0-492E-B4C7-58122DB37B38}"/>
                </a:ext>
              </a:extLst>
            </p:cNvPr>
            <p:cNvSpPr txBox="1"/>
            <p:nvPr/>
          </p:nvSpPr>
          <p:spPr>
            <a:xfrm>
              <a:off x="4472110" y="6203895"/>
              <a:ext cx="1136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ІЖЕ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A45CF7FF-0651-4718-90E1-0CDE1216F84D}"/>
              </a:ext>
            </a:extLst>
          </p:cNvPr>
          <p:cNvGrpSpPr/>
          <p:nvPr/>
        </p:nvGrpSpPr>
        <p:grpSpPr>
          <a:xfrm>
            <a:off x="6447605" y="4797981"/>
            <a:ext cx="2065862" cy="1899238"/>
            <a:chOff x="6466763" y="4804589"/>
            <a:chExt cx="2065862" cy="1899238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B733778D-CC6A-409A-9DD3-79F5B2F10B48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C021E0A-BCE4-41A3-95B4-40F2D445BAD3}"/>
                </a:ext>
              </a:extLst>
            </p:cNvPr>
            <p:cNvSpPr txBox="1"/>
            <p:nvPr/>
          </p:nvSpPr>
          <p:spPr>
            <a:xfrm>
              <a:off x="6984528" y="6193268"/>
              <a:ext cx="101983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ІП</a:t>
              </a:r>
              <a:endPara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06B461D-9F94-41D5-93CE-50CA5F17C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23690" r="763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1" t="8956" r="21680" b="9474"/>
            <a:stretch/>
          </p:blipFill>
          <p:spPr>
            <a:xfrm rot="17412179">
              <a:off x="6817084" y="4535886"/>
              <a:ext cx="1352208" cy="2052850"/>
            </a:xfrm>
            <a:prstGeom prst="rect">
              <a:avLst/>
            </a:prstGeom>
          </p:spPr>
        </p:pic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9947E1D-EB21-48CC-9ADA-70C1286C58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5882" y="409421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4E4CF4D5-DAAB-43E6-AA27-CB06944F9E57}"/>
              </a:ext>
            </a:extLst>
          </p:cNvPr>
          <p:cNvGrpSpPr/>
          <p:nvPr/>
        </p:nvGrpSpPr>
        <p:grpSpPr>
          <a:xfrm>
            <a:off x="1599934" y="4780220"/>
            <a:ext cx="2039681" cy="1937092"/>
            <a:chOff x="1615703" y="4795284"/>
            <a:chExt cx="2039681" cy="1937092"/>
          </a:xfrm>
        </p:grpSpPr>
        <p:grpSp>
          <p:nvGrpSpPr>
            <p:cNvPr id="66" name="Групувати 65">
              <a:extLst>
                <a:ext uri="{FF2B5EF4-FFF2-40B4-BE49-F238E27FC236}">
                  <a16:creationId xmlns:a16="http://schemas.microsoft.com/office/drawing/2014/main" id="{D3F85E7A-00A4-4360-A531-C538D43C9F0D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68" name="Прямокутник: округлені кути 67">
                <a:extLst>
                  <a:ext uri="{FF2B5EF4-FFF2-40B4-BE49-F238E27FC236}">
                    <a16:creationId xmlns:a16="http://schemas.microsoft.com/office/drawing/2014/main" id="{8633A9FE-DF0B-43FD-8B7A-5B9F76D943E1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AB3D7167-1E5D-4B54-8A4F-501CDB0610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91" t="7329" r="8391" b="18436"/>
              <a:stretch/>
            </p:blipFill>
            <p:spPr>
              <a:xfrm>
                <a:off x="1802943" y="4833797"/>
                <a:ext cx="1611450" cy="1437481"/>
              </a:xfrm>
              <a:prstGeom prst="rect">
                <a:avLst/>
              </a:prstGeom>
            </p:spPr>
          </p:pic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B8824A1-5E1B-4E37-805E-D91A00F94A46}"/>
                </a:ext>
              </a:extLst>
            </p:cNvPr>
            <p:cNvSpPr txBox="1"/>
            <p:nvPr/>
          </p:nvSpPr>
          <p:spPr>
            <a:xfrm>
              <a:off x="1912576" y="6270711"/>
              <a:ext cx="1384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ДІДУСЬ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B376FBAC-9091-47F6-9F62-5A33BC7E4F92}"/>
              </a:ext>
            </a:extLst>
          </p:cNvPr>
          <p:cNvGrpSpPr/>
          <p:nvPr/>
        </p:nvGrpSpPr>
        <p:grpSpPr>
          <a:xfrm>
            <a:off x="4091333" y="4780220"/>
            <a:ext cx="2034354" cy="1943891"/>
            <a:chOff x="4096643" y="4795284"/>
            <a:chExt cx="2034354" cy="1943891"/>
          </a:xfrm>
        </p:grpSpPr>
        <p:grpSp>
          <p:nvGrpSpPr>
            <p:cNvPr id="71" name="Групувати 70">
              <a:extLst>
                <a:ext uri="{FF2B5EF4-FFF2-40B4-BE49-F238E27FC236}">
                  <a16:creationId xmlns:a16="http://schemas.microsoft.com/office/drawing/2014/main" id="{E45FA4EF-E478-48E5-A09D-E0A952A726E8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73" name="Прямокутник: округлені кути 72">
                <a:extLst>
                  <a:ext uri="{FF2B5EF4-FFF2-40B4-BE49-F238E27FC236}">
                    <a16:creationId xmlns:a16="http://schemas.microsoft.com/office/drawing/2014/main" id="{98EBB520-3D52-4FB6-AF47-D62BA3821077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74" name="Picture 8" descr="Рука и нож – Бесплатные иконки:">
                <a:extLst>
                  <a:ext uri="{FF2B5EF4-FFF2-40B4-BE49-F238E27FC236}">
                    <a16:creationId xmlns:a16="http://schemas.microsoft.com/office/drawing/2014/main" id="{C560F889-1642-4292-A6B2-834EDE8AF4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469227" y="4909591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B197BC9-86EB-4F92-BF53-E0BE67904EF7}"/>
                </a:ext>
              </a:extLst>
            </p:cNvPr>
            <p:cNvSpPr txBox="1"/>
            <p:nvPr/>
          </p:nvSpPr>
          <p:spPr>
            <a:xfrm>
              <a:off x="4504293" y="6215955"/>
              <a:ext cx="1136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ІЖЕ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22EAD479-195D-4DE3-A90E-98B73DE6C589}"/>
              </a:ext>
            </a:extLst>
          </p:cNvPr>
          <p:cNvGrpSpPr/>
          <p:nvPr/>
        </p:nvGrpSpPr>
        <p:grpSpPr>
          <a:xfrm>
            <a:off x="6304687" y="4784872"/>
            <a:ext cx="2205685" cy="1913886"/>
            <a:chOff x="6326940" y="4804589"/>
            <a:chExt cx="2205685" cy="1913886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FD9590E6-20C8-4EF4-BC5B-FBEAA932398E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A5F7720-8916-409A-9ADE-397177388E64}"/>
                </a:ext>
              </a:extLst>
            </p:cNvPr>
            <p:cNvSpPr txBox="1"/>
            <p:nvPr/>
          </p:nvSpPr>
          <p:spPr>
            <a:xfrm>
              <a:off x="6789095" y="6226032"/>
              <a:ext cx="16452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КВУ</a:t>
              </a:r>
              <a:endPara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6F69835A-0161-4B5D-B059-E9C03F1CB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89844" l="6738" r="96094">
                          <a14:foregroundMark x1="96094" y1="55176" x2="96094" y2="55176"/>
                          <a14:foregroundMark x1="6738" y1="51367" x2="6738" y2="513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205" t="25573" r="-1281" b="30259"/>
            <a:stretch/>
          </p:blipFill>
          <p:spPr>
            <a:xfrm rot="1617059">
              <a:off x="6326940" y="5029152"/>
              <a:ext cx="2192536" cy="884511"/>
            </a:xfrm>
            <a:prstGeom prst="rect">
              <a:avLst/>
            </a:prstGeom>
          </p:spPr>
        </p:pic>
      </p:grp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DFFEC33B-98E6-4786-8CFF-6EE8897BF7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038" y="409421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C18447D-C574-4C0F-A6A2-AAF7DF94A982}"/>
              </a:ext>
            </a:extLst>
          </p:cNvPr>
          <p:cNvGrpSpPr/>
          <p:nvPr/>
        </p:nvGrpSpPr>
        <p:grpSpPr>
          <a:xfrm>
            <a:off x="1599934" y="4784872"/>
            <a:ext cx="2039681" cy="1925412"/>
            <a:chOff x="1615703" y="4795284"/>
            <a:chExt cx="2039681" cy="1925412"/>
          </a:xfrm>
        </p:grpSpPr>
        <p:grpSp>
          <p:nvGrpSpPr>
            <p:cNvPr id="81" name="Групувати 80">
              <a:extLst>
                <a:ext uri="{FF2B5EF4-FFF2-40B4-BE49-F238E27FC236}">
                  <a16:creationId xmlns:a16="http://schemas.microsoft.com/office/drawing/2014/main" id="{23A427E5-8DF9-4586-B938-9FCB72D27C9A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83" name="Прямокутник: округлені кути 82">
                <a:extLst>
                  <a:ext uri="{FF2B5EF4-FFF2-40B4-BE49-F238E27FC236}">
                    <a16:creationId xmlns:a16="http://schemas.microsoft.com/office/drawing/2014/main" id="{F8866593-4263-4879-9C69-0DCD4FE9B8E3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84" name="Рисунок 83">
                <a:extLst>
                  <a:ext uri="{FF2B5EF4-FFF2-40B4-BE49-F238E27FC236}">
                    <a16:creationId xmlns:a16="http://schemas.microsoft.com/office/drawing/2014/main" id="{32DEC76E-AFF6-4C2A-A0B5-B95C534B2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72" b="6072"/>
              <a:stretch/>
            </p:blipFill>
            <p:spPr>
              <a:xfrm>
                <a:off x="1865254" y="4876943"/>
                <a:ext cx="1611450" cy="1437481"/>
              </a:xfrm>
              <a:prstGeom prst="rect">
                <a:avLst/>
              </a:prstGeom>
            </p:spPr>
          </p:pic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C39BF07-E207-4C86-BB16-84C4FE65FAF8}"/>
                </a:ext>
              </a:extLst>
            </p:cNvPr>
            <p:cNvSpPr txBox="1"/>
            <p:nvPr/>
          </p:nvSpPr>
          <p:spPr>
            <a:xfrm>
              <a:off x="1797641" y="6259031"/>
              <a:ext cx="1802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ХЛОПЧИК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1D12E338-1044-485F-A443-1231B8E937E0}"/>
              </a:ext>
            </a:extLst>
          </p:cNvPr>
          <p:cNvGrpSpPr/>
          <p:nvPr/>
        </p:nvGrpSpPr>
        <p:grpSpPr>
          <a:xfrm>
            <a:off x="4111421" y="4792914"/>
            <a:ext cx="2034354" cy="1952411"/>
            <a:chOff x="4096643" y="4795284"/>
            <a:chExt cx="2034354" cy="1952411"/>
          </a:xfrm>
        </p:grpSpPr>
        <p:grpSp>
          <p:nvGrpSpPr>
            <p:cNvPr id="86" name="Групувати 85">
              <a:extLst>
                <a:ext uri="{FF2B5EF4-FFF2-40B4-BE49-F238E27FC236}">
                  <a16:creationId xmlns:a16="http://schemas.microsoft.com/office/drawing/2014/main" id="{62A5DC91-357D-46D5-A28D-B5BDAC6F46E4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88" name="Прямокутник: округлені кути 87">
                <a:extLst>
                  <a:ext uri="{FF2B5EF4-FFF2-40B4-BE49-F238E27FC236}">
                    <a16:creationId xmlns:a16="http://schemas.microsoft.com/office/drawing/2014/main" id="{C9DC5E20-2B2E-4FF3-847E-8D423B1FDC7C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89" name="Picture 8">
                <a:extLst>
                  <a:ext uri="{FF2B5EF4-FFF2-40B4-BE49-F238E27FC236}">
                    <a16:creationId xmlns:a16="http://schemas.microsoft.com/office/drawing/2014/main" id="{19B66EDC-91F8-4C0F-A444-8068BBB06B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311763" y="4888883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64B7311-33DD-41AE-BCF2-A8C8B31E4917}"/>
                </a:ext>
              </a:extLst>
            </p:cNvPr>
            <p:cNvSpPr txBox="1"/>
            <p:nvPr/>
          </p:nvSpPr>
          <p:spPr>
            <a:xfrm>
              <a:off x="4556086" y="6224475"/>
              <a:ext cx="1136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ІЖЕ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Групувати 89">
            <a:extLst>
              <a:ext uri="{FF2B5EF4-FFF2-40B4-BE49-F238E27FC236}">
                <a16:creationId xmlns:a16="http://schemas.microsoft.com/office/drawing/2014/main" id="{AA727C0A-5AA1-44D4-814C-8D2786E46B68}"/>
              </a:ext>
            </a:extLst>
          </p:cNvPr>
          <p:cNvGrpSpPr/>
          <p:nvPr/>
        </p:nvGrpSpPr>
        <p:grpSpPr>
          <a:xfrm>
            <a:off x="6497283" y="4789524"/>
            <a:ext cx="2013089" cy="1899238"/>
            <a:chOff x="6519536" y="4804589"/>
            <a:chExt cx="2013089" cy="1899238"/>
          </a:xfrm>
        </p:grpSpPr>
        <p:sp>
          <p:nvSpPr>
            <p:cNvPr id="91" name="Прямокутник: округлені кути 90">
              <a:extLst>
                <a:ext uri="{FF2B5EF4-FFF2-40B4-BE49-F238E27FC236}">
                  <a16:creationId xmlns:a16="http://schemas.microsoft.com/office/drawing/2014/main" id="{CC21E6CE-D5B9-4037-A424-9E674028D29F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CE4FB3F-A0C2-48BD-B2C7-B3CC116BE6E6}"/>
                </a:ext>
              </a:extLst>
            </p:cNvPr>
            <p:cNvSpPr txBox="1"/>
            <p:nvPr/>
          </p:nvSpPr>
          <p:spPr>
            <a:xfrm>
              <a:off x="6718137" y="6197565"/>
              <a:ext cx="16125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</a:t>
              </a:r>
              <a:r>
                <a:rPr lang="ru-RU" sz="2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ТОН</a:t>
              </a:r>
              <a:endParaRPr lang="uk-UA" sz="2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05ADB2D1-0325-454B-9DF9-92AEE5305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87" b="-3462"/>
            <a:stretch/>
          </p:blipFill>
          <p:spPr>
            <a:xfrm>
              <a:off x="6847595" y="4871196"/>
              <a:ext cx="1387396" cy="1337636"/>
            </a:xfrm>
            <a:prstGeom prst="rect">
              <a:avLst/>
            </a:prstGeom>
          </p:spPr>
        </p:pic>
      </p:grp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7CEC8F6E-BE5A-4EA3-A16D-5D8C1810659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4544" y="388088"/>
            <a:ext cx="3903919" cy="3903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2A2DDE1F-6B3B-40B9-89FC-49473E3E32AA}"/>
              </a:ext>
            </a:extLst>
          </p:cNvPr>
          <p:cNvGrpSpPr/>
          <p:nvPr/>
        </p:nvGrpSpPr>
        <p:grpSpPr>
          <a:xfrm>
            <a:off x="1618043" y="4756354"/>
            <a:ext cx="2039681" cy="1925412"/>
            <a:chOff x="1615703" y="4795284"/>
            <a:chExt cx="2039681" cy="1925412"/>
          </a:xfrm>
        </p:grpSpPr>
        <p:grpSp>
          <p:nvGrpSpPr>
            <p:cNvPr id="100" name="Групувати 99">
              <a:extLst>
                <a:ext uri="{FF2B5EF4-FFF2-40B4-BE49-F238E27FC236}">
                  <a16:creationId xmlns:a16="http://schemas.microsoft.com/office/drawing/2014/main" id="{2212EB0F-0264-438C-B3F1-CF64CA8022C4}"/>
                </a:ext>
              </a:extLst>
            </p:cNvPr>
            <p:cNvGrpSpPr/>
            <p:nvPr/>
          </p:nvGrpSpPr>
          <p:grpSpPr>
            <a:xfrm>
              <a:off x="1615703" y="4795284"/>
              <a:ext cx="2039681" cy="1908543"/>
              <a:chOff x="1615703" y="4795284"/>
              <a:chExt cx="2039681" cy="1908543"/>
            </a:xfrm>
          </p:grpSpPr>
          <p:sp>
            <p:nvSpPr>
              <p:cNvPr id="102" name="Прямокутник: округлені кути 101">
                <a:extLst>
                  <a:ext uri="{FF2B5EF4-FFF2-40B4-BE49-F238E27FC236}">
                    <a16:creationId xmlns:a16="http://schemas.microsoft.com/office/drawing/2014/main" id="{50B93D33-5F09-415D-80FF-CB358FD2C271}"/>
                  </a:ext>
                </a:extLst>
              </p:cNvPr>
              <p:cNvSpPr/>
              <p:nvPr/>
            </p:nvSpPr>
            <p:spPr>
              <a:xfrm>
                <a:off x="1615703" y="4795284"/>
                <a:ext cx="2039681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03" name="Рисунок 102">
                <a:extLst>
                  <a:ext uri="{FF2B5EF4-FFF2-40B4-BE49-F238E27FC236}">
                    <a16:creationId xmlns:a16="http://schemas.microsoft.com/office/drawing/2014/main" id="{45859AD1-5B48-41B6-A3DC-E5BF01B38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992" t="39848" r="9995" b="18552"/>
              <a:stretch/>
            </p:blipFill>
            <p:spPr>
              <a:xfrm>
                <a:off x="1960864" y="4907744"/>
                <a:ext cx="1380506" cy="1366935"/>
              </a:xfrm>
              <a:prstGeom prst="rect">
                <a:avLst/>
              </a:prstGeom>
            </p:spPr>
          </p:pic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6899179-F6B8-4BC2-8482-2415F8F3D4FF}"/>
                </a:ext>
              </a:extLst>
            </p:cNvPr>
            <p:cNvSpPr txBox="1"/>
            <p:nvPr/>
          </p:nvSpPr>
          <p:spPr>
            <a:xfrm>
              <a:off x="1797641" y="6259031"/>
              <a:ext cx="1855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ІВЧИНКА</a:t>
              </a:r>
            </a:p>
          </p:txBody>
        </p:sp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C773B190-607E-4BD3-A582-6671DE662386}"/>
              </a:ext>
            </a:extLst>
          </p:cNvPr>
          <p:cNvGrpSpPr/>
          <p:nvPr/>
        </p:nvGrpSpPr>
        <p:grpSpPr>
          <a:xfrm>
            <a:off x="4116830" y="4772143"/>
            <a:ext cx="2034354" cy="1941782"/>
            <a:chOff x="4096643" y="4795284"/>
            <a:chExt cx="2034354" cy="1941782"/>
          </a:xfrm>
        </p:grpSpPr>
        <p:grpSp>
          <p:nvGrpSpPr>
            <p:cNvPr id="105" name="Групувати 104">
              <a:extLst>
                <a:ext uri="{FF2B5EF4-FFF2-40B4-BE49-F238E27FC236}">
                  <a16:creationId xmlns:a16="http://schemas.microsoft.com/office/drawing/2014/main" id="{43DC014B-A0E9-4FBD-A39B-5A31CB9C9D3E}"/>
                </a:ext>
              </a:extLst>
            </p:cNvPr>
            <p:cNvGrpSpPr/>
            <p:nvPr/>
          </p:nvGrpSpPr>
          <p:grpSpPr>
            <a:xfrm>
              <a:off x="4096643" y="4795284"/>
              <a:ext cx="2034354" cy="1908543"/>
              <a:chOff x="4096643" y="4795284"/>
              <a:chExt cx="2034354" cy="1908543"/>
            </a:xfrm>
          </p:grpSpPr>
          <p:sp>
            <p:nvSpPr>
              <p:cNvPr id="107" name="Прямокутник: округлені кути 106">
                <a:extLst>
                  <a:ext uri="{FF2B5EF4-FFF2-40B4-BE49-F238E27FC236}">
                    <a16:creationId xmlns:a16="http://schemas.microsoft.com/office/drawing/2014/main" id="{0B2A53E1-8145-42A0-944A-CEEDD1505C26}"/>
                  </a:ext>
                </a:extLst>
              </p:cNvPr>
              <p:cNvSpPr/>
              <p:nvPr/>
            </p:nvSpPr>
            <p:spPr>
              <a:xfrm>
                <a:off x="4096643" y="4795284"/>
                <a:ext cx="2034354" cy="190854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pic>
            <p:nvPicPr>
              <p:cNvPr id="108" name="Picture 8">
                <a:extLst>
                  <a:ext uri="{FF2B5EF4-FFF2-40B4-BE49-F238E27FC236}">
                    <a16:creationId xmlns:a16="http://schemas.microsoft.com/office/drawing/2014/main" id="{241F433C-FFE8-44DC-BA00-8FC217535E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434717" y="4897793"/>
                <a:ext cx="1348558" cy="134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AFC472-6CF3-43D2-99D4-1629B98858CE}"/>
                </a:ext>
              </a:extLst>
            </p:cNvPr>
            <p:cNvSpPr txBox="1"/>
            <p:nvPr/>
          </p:nvSpPr>
          <p:spPr>
            <a:xfrm>
              <a:off x="4566790" y="6213846"/>
              <a:ext cx="11368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ІЖЕ</a:t>
              </a:r>
              <a:endPara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4D001D68-09B3-4E72-BB8D-D8540E97A3CB}"/>
              </a:ext>
            </a:extLst>
          </p:cNvPr>
          <p:cNvGrpSpPr/>
          <p:nvPr/>
        </p:nvGrpSpPr>
        <p:grpSpPr>
          <a:xfrm>
            <a:off x="6276702" y="4791645"/>
            <a:ext cx="2538485" cy="1899238"/>
            <a:chOff x="6272550" y="4804589"/>
            <a:chExt cx="2538485" cy="1899238"/>
          </a:xfrm>
        </p:grpSpPr>
        <p:sp>
          <p:nvSpPr>
            <p:cNvPr id="110" name="Прямокутник: округлені кути 109">
              <a:extLst>
                <a:ext uri="{FF2B5EF4-FFF2-40B4-BE49-F238E27FC236}">
                  <a16:creationId xmlns:a16="http://schemas.microsoft.com/office/drawing/2014/main" id="{28C439A4-4CF5-4024-AD61-6A8F53EDD9AF}"/>
                </a:ext>
              </a:extLst>
            </p:cNvPr>
            <p:cNvSpPr/>
            <p:nvPr/>
          </p:nvSpPr>
          <p:spPr>
            <a:xfrm>
              <a:off x="6519536" y="4804589"/>
              <a:ext cx="2013089" cy="189923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4E85B12-81CF-48B1-BC1A-097004E41ACA}"/>
                </a:ext>
              </a:extLst>
            </p:cNvPr>
            <p:cNvSpPr txBox="1"/>
            <p:nvPr/>
          </p:nvSpPr>
          <p:spPr>
            <a:xfrm>
              <a:off x="6512490" y="6230838"/>
              <a:ext cx="19531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ПЛАСТИЛІН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9D5D4E0B-79C2-4A58-8FEF-FE4CCF29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1434" b="8856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30" b="19650"/>
            <a:stretch/>
          </p:blipFill>
          <p:spPr>
            <a:xfrm>
              <a:off x="6272550" y="4925124"/>
              <a:ext cx="2538485" cy="1448247"/>
            </a:xfrm>
            <a:prstGeom prst="rect">
              <a:avLst/>
            </a:prstGeom>
          </p:spPr>
        </p:pic>
      </p:grp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3F7C5F1D-330C-4EAD-98E6-56980D03566C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20217" r="10932" b="14952"/>
          <a:stretch/>
        </p:blipFill>
        <p:spPr>
          <a:xfrm>
            <a:off x="3281096" y="1215735"/>
            <a:ext cx="3750339" cy="306409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834871-98D4-4F65-9ECA-840F3493E8F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34" y="5881255"/>
            <a:ext cx="1038630" cy="943613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C6E308E0-C674-4254-94CC-345C4582464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26" y="3678198"/>
            <a:ext cx="3002973" cy="30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2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7F55A46-B06A-4BC9-8CE4-7DDB037F8B2A}"/>
</file>

<file path=customXml/itemProps2.xml><?xml version="1.0" encoding="utf-8"?>
<ds:datastoreItem xmlns:ds="http://schemas.openxmlformats.org/officeDocument/2006/customXml" ds:itemID="{EEB892FA-2611-40F1-94B1-567E71C5A631}"/>
</file>

<file path=customXml/itemProps3.xml><?xml version="1.0" encoding="utf-8"?>
<ds:datastoreItem xmlns:ds="http://schemas.openxmlformats.org/officeDocument/2006/customXml" ds:itemID="{1B14EF24-3042-4D03-BEAB-E3F67ED349D7}"/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19</Words>
  <Application>Microsoft Office PowerPoint</Application>
  <PresentationFormat>Широкий екран</PresentationFormat>
  <Paragraphs>18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2026-01-20T20:23:01Z</dcterms:created>
  <dcterms:modified xsi:type="dcterms:W3CDTF">2026-01-20T21:31:14Z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