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F9B8CD-9A62-D8A8-1719-3C6EEA8C2A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068901-4D16-05F1-D155-0984813AA0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5D0748-7B5B-0ED0-5068-E473DAF21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94D2FF-D5BF-4659-A253-2E3AAE225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7EAC71-52A0-1F22-9020-3FFFC5A52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113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E44CF-6139-BB9E-A58D-F56E3CD15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94DAAC3-5E89-2911-0E07-9D20F8A74B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9C58CB-3A02-38D6-767F-759469612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3F9875-4C57-24D3-851D-4BCCC5EBD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0D0D8D-C3A4-FDD7-3BF5-4010C6ACC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686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8617CF4-C3D2-FAE0-EC73-BD57F4DCAB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FF23D3-35F0-95AD-ED2B-7E511C6F8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967936-ED58-3863-4F86-09D91CFF8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3FC08F-515C-C178-40B0-2C7486C90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7321B0-EB38-3DC3-88B8-F125EB11D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249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745957-E9CF-6F19-12A8-8CB6F5E9C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62DF3A-2C66-8FAA-FB31-4ED42AEDC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22B674-CEB7-E4AC-431E-8A29D8E49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644894-EBF1-92C2-BCB1-F82D6D2BE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849FAA-753A-8425-ED25-378DD4D3E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440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207994-C28F-C1C5-EFAD-994C1D6F8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6894EE-70B7-9D1F-291E-896D8A1C5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051C44-B07E-DFAC-627D-ACCC03EEA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00A54C-8BF4-A29D-D191-DD4B868B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BAA476-4C8A-CB48-F88A-EB04099DD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386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FF49E-1F5B-81E2-5D50-D60203F29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18A84E-6E49-832B-575F-0DCE30E506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2A7C51-B14C-CC52-EB15-06441A7736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6C7C14D-83CF-537B-0C69-AF6CC607D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248AD7-56EF-2D9D-497B-6139A0C0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31A809-EBD8-2D9B-1F88-D86BA5AF2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97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0E0246-BBAC-449D-94C9-0258E1812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F6CAF1-88BE-AED4-3E87-46904657A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F80481F-AAD2-DD89-ED81-5D59501B4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BC5473-9EEE-EFBA-3D7B-89730EF249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067FB2F-32C3-2B99-AA0A-946BFF723A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8E90F2-6CA0-1318-D9A8-49B60ACC0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BB3A15-0035-CC48-EFAF-75778220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66A5FC5-E15B-2850-A6EE-8E88B7CD8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374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A79AD1-4CE1-4F8B-C223-2A53EEA1F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572C6B-1937-FA8E-B942-5AC8CA30C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6C8A623-3A94-9690-E068-1CBE11B6D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3FDB2A0-A4AA-73B2-1A81-EC80A5DB8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21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BDB92D0-4622-4098-6F59-4415FCF42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8DCD90-68D7-37A8-1621-34EF43E97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216DFC3-F214-FBBD-520B-601FC05F8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182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C7384-F43F-54E1-6AE1-3D521AAA3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06DBB8-CAAB-5F07-C45D-2551EABA6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13C932-D2E2-8FE8-C856-5E1C95902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87424F-7856-1BF6-BC61-DA1E6AA50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34BC18-A1E6-27C8-A085-BCF414278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A47644-305F-3826-B73B-E61F9CCD9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530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DF576B-DCEE-AB80-75C3-65368EFE0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8019310-277E-2BC7-5D16-E4F27DD3F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7F7E9C-C81A-BCC6-9F39-20B09C9EDF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7FB879-5A50-A1C5-6375-FCD583430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9B1730-7C0A-502F-4EC4-B20C56983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21CC40-BFAA-FA5A-475D-679369E6F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10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FB79A-F489-61FA-689D-86DC06621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1A415E-E94D-187D-38F6-F1B66B43B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C3997E-6C07-34E6-4682-A3CC06A83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1F5CB-B5E6-4766-BA0E-18F7D871F88E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3C3520-83C2-8428-FE31-5F5FA8654C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2C7649-E078-EB50-C8D5-D1EA843EE2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49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18" Type="http://schemas.openxmlformats.org/officeDocument/2006/relationships/image" Target="../media/image13.png"/><Relationship Id="rId26" Type="http://schemas.openxmlformats.org/officeDocument/2006/relationships/image" Target="../media/image18.png"/><Relationship Id="rId39" Type="http://schemas.openxmlformats.org/officeDocument/2006/relationships/image" Target="../media/image27.png"/><Relationship Id="rId3" Type="http://schemas.openxmlformats.org/officeDocument/2006/relationships/image" Target="../media/image2.png"/><Relationship Id="rId21" Type="http://schemas.openxmlformats.org/officeDocument/2006/relationships/image" Target="../media/image15.png"/><Relationship Id="rId34" Type="http://schemas.openxmlformats.org/officeDocument/2006/relationships/image" Target="../media/image24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5" Type="http://schemas.microsoft.com/office/2007/relationships/hdphoto" Target="../media/hdphoto7.wdp"/><Relationship Id="rId33" Type="http://schemas.openxmlformats.org/officeDocument/2006/relationships/image" Target="../media/image23.png"/><Relationship Id="rId38" Type="http://schemas.microsoft.com/office/2007/relationships/hdphoto" Target="../media/hdphoto11.wdp"/><Relationship Id="rId2" Type="http://schemas.openxmlformats.org/officeDocument/2006/relationships/image" Target="../media/image1.png"/><Relationship Id="rId16" Type="http://schemas.microsoft.com/office/2007/relationships/hdphoto" Target="../media/hdphoto4.wdp"/><Relationship Id="rId20" Type="http://schemas.openxmlformats.org/officeDocument/2006/relationships/image" Target="../media/image14.png"/><Relationship Id="rId29" Type="http://schemas.openxmlformats.org/officeDocument/2006/relationships/image" Target="../media/image20.png"/><Relationship Id="rId41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24" Type="http://schemas.openxmlformats.org/officeDocument/2006/relationships/image" Target="../media/image17.png"/><Relationship Id="rId32" Type="http://schemas.openxmlformats.org/officeDocument/2006/relationships/image" Target="../media/image22.png"/><Relationship Id="rId37" Type="http://schemas.openxmlformats.org/officeDocument/2006/relationships/image" Target="../media/image26.png"/><Relationship Id="rId40" Type="http://schemas.openxmlformats.org/officeDocument/2006/relationships/image" Target="../media/image28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23" Type="http://schemas.openxmlformats.org/officeDocument/2006/relationships/image" Target="../media/image16.png"/><Relationship Id="rId28" Type="http://schemas.microsoft.com/office/2007/relationships/hdphoto" Target="../media/hdphoto8.wdp"/><Relationship Id="rId36" Type="http://schemas.openxmlformats.org/officeDocument/2006/relationships/image" Target="../media/image25.png"/><Relationship Id="rId10" Type="http://schemas.microsoft.com/office/2007/relationships/hdphoto" Target="../media/hdphoto2.wdp"/><Relationship Id="rId19" Type="http://schemas.microsoft.com/office/2007/relationships/hdphoto" Target="../media/hdphoto5.wdp"/><Relationship Id="rId31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Relationship Id="rId22" Type="http://schemas.microsoft.com/office/2007/relationships/hdphoto" Target="../media/hdphoto6.wdp"/><Relationship Id="rId27" Type="http://schemas.openxmlformats.org/officeDocument/2006/relationships/image" Target="../media/image19.png"/><Relationship Id="rId30" Type="http://schemas.openxmlformats.org/officeDocument/2006/relationships/image" Target="../media/image21.png"/><Relationship Id="rId35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0D3016-AD7A-A380-6EF1-DE7B28D3E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286"/>
            <a:ext cx="12380589" cy="69385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725CC6-105E-484D-909E-6C96599A8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947" y="3248828"/>
            <a:ext cx="3073400" cy="30734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AAB719D-C1D8-7A5B-3873-53441413C27E}"/>
              </a:ext>
            </a:extLst>
          </p:cNvPr>
          <p:cNvSpPr/>
          <p:nvPr/>
        </p:nvSpPr>
        <p:spPr>
          <a:xfrm>
            <a:off x="1432446" y="820520"/>
            <a:ext cx="7509934" cy="5238592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132F63D-A45F-6F54-C828-11107D32DE53}"/>
              </a:ext>
            </a:extLst>
          </p:cNvPr>
          <p:cNvSpPr txBox="1"/>
          <p:nvPr/>
        </p:nvSpPr>
        <p:spPr>
          <a:xfrm>
            <a:off x="3995686" y="4825432"/>
            <a:ext cx="2415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Жилаф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997A412-52E8-2EA6-C646-2022353A6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9301" y="597226"/>
            <a:ext cx="4302505" cy="430250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11F8401-90FE-E572-87AF-CDEEBF04F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5693" y="2011575"/>
            <a:ext cx="1811024" cy="14733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32A997-51CE-2F02-F2E2-721DFDBD0D00}"/>
              </a:ext>
            </a:extLst>
          </p:cNvPr>
          <p:cNvSpPr txBox="1"/>
          <p:nvPr/>
        </p:nvSpPr>
        <p:spPr>
          <a:xfrm>
            <a:off x="4309636" y="4808002"/>
            <a:ext cx="1757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Клаб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77BD65F-3567-703B-579F-1808624E52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4238" y1="58984" x2="49902" y2="63965"/>
                        <a14:foregroundMark x1="49902" y1="63965" x2="47949" y2="67188"/>
                        <a14:foregroundMark x1="45703" y1="56152" x2="49707" y2="62109"/>
                        <a14:foregroundMark x1="49707" y1="62109" x2="56445" y2="67188"/>
                        <a14:foregroundMark x1="56445" y1="67188" x2="57910" y2="67188"/>
                        <a14:foregroundMark x1="50488" y1="44434" x2="48828" y2="59277"/>
                        <a14:foregroundMark x1="44531" y1="48145" x2="46582" y2="57227"/>
                        <a14:foregroundMark x1="47949" y1="61523" x2="40039" y2="65430"/>
                        <a14:foregroundMark x1="40039" y1="65430" x2="45410" y2="64648"/>
                        <a14:foregroundMark x1="45410" y1="63477" x2="45410" y2="63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614" b="20614"/>
          <a:stretch/>
        </p:blipFill>
        <p:spPr>
          <a:xfrm>
            <a:off x="1681441" y="635852"/>
            <a:ext cx="6989324" cy="410775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9DB89C6-2F1D-7DE9-62F1-C0634C7815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7680" y="1682236"/>
            <a:ext cx="2306321" cy="230632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4BDEDB8-67D6-EC6A-8A2B-4CAA93BEA90F}"/>
              </a:ext>
            </a:extLst>
          </p:cNvPr>
          <p:cNvSpPr txBox="1"/>
          <p:nvPr/>
        </p:nvSpPr>
        <p:spPr>
          <a:xfrm>
            <a:off x="4309636" y="4795068"/>
            <a:ext cx="2503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Тигл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54289D-2701-2D48-6B62-11868F73A7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184" b="23184"/>
          <a:stretch/>
        </p:blipFill>
        <p:spPr>
          <a:xfrm>
            <a:off x="1566204" y="833808"/>
            <a:ext cx="7249992" cy="38882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771762-9900-2635-8A6D-3EFB695E6B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3527" y="1623959"/>
            <a:ext cx="2575432" cy="25754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8398E0-CB9B-D46A-7CD9-8356B8CB5382}"/>
              </a:ext>
            </a:extLst>
          </p:cNvPr>
          <p:cNvSpPr txBox="1"/>
          <p:nvPr/>
        </p:nvSpPr>
        <p:spPr>
          <a:xfrm>
            <a:off x="4088238" y="4776641"/>
            <a:ext cx="307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Глуша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C55AA17-169A-002E-A8D0-E2F49F1979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8" t="22072" r="20919" b="22381"/>
          <a:stretch>
            <a:fillRect/>
          </a:stretch>
        </p:blipFill>
        <p:spPr>
          <a:xfrm>
            <a:off x="3269668" y="722457"/>
            <a:ext cx="4014699" cy="398842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A1488DC-3CF4-68D6-DB2F-558E790406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8812" y="1578917"/>
            <a:ext cx="2528649" cy="248707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701EAFE-0FAD-AA10-1B05-F2432A11A466}"/>
              </a:ext>
            </a:extLst>
          </p:cNvPr>
          <p:cNvSpPr txBox="1"/>
          <p:nvPr/>
        </p:nvSpPr>
        <p:spPr>
          <a:xfrm>
            <a:off x="4198419" y="4798964"/>
            <a:ext cx="20613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Пилат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7742E71-BB0A-145A-40ED-A3C59F3B48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20951" r="20166" b="22580"/>
          <a:stretch>
            <a:fillRect/>
          </a:stretch>
        </p:blipFill>
        <p:spPr>
          <a:xfrm>
            <a:off x="2731577" y="704236"/>
            <a:ext cx="4476317" cy="387258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55AC816-C4A0-EC5A-2B6B-C8C0F025684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1250" y="1719235"/>
            <a:ext cx="1910998" cy="191099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EA761C2-BF81-FF96-7730-344E1DDA4489}"/>
              </a:ext>
            </a:extLst>
          </p:cNvPr>
          <p:cNvSpPr txBox="1"/>
          <p:nvPr/>
        </p:nvSpPr>
        <p:spPr>
          <a:xfrm>
            <a:off x="3960689" y="4806243"/>
            <a:ext cx="2342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Селдце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33BDCED-8C22-A3F5-A8C0-514522FF6AF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53809" y1="60352" x2="49023" y2="65137"/>
                        <a14:foregroundMark x1="49023" y1="65137" x2="44238" y2="63867"/>
                        <a14:foregroundMark x1="53125" y1="62402" x2="44629" y2="63867"/>
                        <a14:foregroundMark x1="44629" y1="63867" x2="42871" y2="63574"/>
                        <a14:foregroundMark x1="54785" y1="62695" x2="51270" y2="66797"/>
                        <a14:foregroundMark x1="54785" y1="60645" x2="53809" y2="65918"/>
                        <a14:foregroundMark x1="51074" y1="59277" x2="52441" y2="64746"/>
                        <a14:foregroundMark x1="53125" y1="61523" x2="51758" y2="64551"/>
                        <a14:foregroundMark x1="47852" y1="61523" x2="47656" y2="64258"/>
                        <a14:foregroundMark x1="44922" y1="62012" x2="44922" y2="64746"/>
                        <a14:foregroundMark x1="43555" y1="63379" x2="42871" y2="65430"/>
                        <a14:foregroundMark x1="42383" y1="64258" x2="42383" y2="65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05" t="23075" r="18220" b="20317"/>
          <a:stretch>
            <a:fillRect/>
          </a:stretch>
        </p:blipFill>
        <p:spPr>
          <a:xfrm>
            <a:off x="3106832" y="878855"/>
            <a:ext cx="4350782" cy="403909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FF7ABEC-7D46-6E5A-4348-3E6F0756625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4020" y="1449140"/>
            <a:ext cx="2468755" cy="246875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E944297-B6D5-4623-39C0-4A7C720BCA9C}"/>
              </a:ext>
            </a:extLst>
          </p:cNvPr>
          <p:cNvSpPr txBox="1"/>
          <p:nvPr/>
        </p:nvSpPr>
        <p:spPr>
          <a:xfrm>
            <a:off x="4151540" y="4794165"/>
            <a:ext cx="203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Зебла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156050B-BCF3-1617-91E2-C234CF90D0D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562" b="24562"/>
          <a:stretch/>
        </p:blipFill>
        <p:spPr>
          <a:xfrm>
            <a:off x="1425938" y="881978"/>
            <a:ext cx="7450810" cy="3790632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B8B8A8E-52F1-17A7-A4AE-481F20C74FB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9311" y="1487083"/>
            <a:ext cx="1638895" cy="1638895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B96B53D-C2EB-AC97-527C-60E51D41B454}"/>
              </a:ext>
            </a:extLst>
          </p:cNvPr>
          <p:cNvSpPr txBox="1"/>
          <p:nvPr/>
        </p:nvSpPr>
        <p:spPr>
          <a:xfrm>
            <a:off x="3964755" y="4757811"/>
            <a:ext cx="2253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Ладуга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D855904-F492-434E-D336-412B734EF98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89" b="25089"/>
          <a:stretch/>
        </p:blipFill>
        <p:spPr>
          <a:xfrm>
            <a:off x="1382211" y="931063"/>
            <a:ext cx="7479961" cy="3726632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4C9F0A17-C5BA-3B4A-5EFF-EE14E34482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8393" y="1799973"/>
            <a:ext cx="1756526" cy="1756526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D92C5A0B-E5FF-647D-BB20-F304AB7BDD43}"/>
              </a:ext>
            </a:extLst>
          </p:cNvPr>
          <p:cNvSpPr txBox="1"/>
          <p:nvPr/>
        </p:nvSpPr>
        <p:spPr>
          <a:xfrm>
            <a:off x="4051980" y="4812657"/>
            <a:ext cx="2399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Бобёл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E99C964-20A8-2AB7-18FB-B77CCEB6F341}"/>
              </a:ext>
            </a:extLst>
          </p:cNvPr>
          <p:cNvSpPr txBox="1"/>
          <p:nvPr/>
        </p:nvSpPr>
        <p:spPr>
          <a:xfrm>
            <a:off x="3559185" y="4792677"/>
            <a:ext cx="3256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Динозавл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3F1D012-0A42-B034-D209-F74123B4740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30" t="21750" r="18207" b="22761"/>
          <a:stretch>
            <a:fillRect/>
          </a:stretch>
        </p:blipFill>
        <p:spPr>
          <a:xfrm>
            <a:off x="2841351" y="675330"/>
            <a:ext cx="4704955" cy="4153044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41DEB79-7674-A4DE-2467-241672827DE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0326" y="1719852"/>
            <a:ext cx="2207567" cy="2207567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E72682EE-46A7-11CA-CD1B-98414CA1133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760" b="23760"/>
          <a:stretch/>
        </p:blipFill>
        <p:spPr>
          <a:xfrm>
            <a:off x="1501509" y="851861"/>
            <a:ext cx="7270742" cy="3815721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F7EFFD7F-3CA9-B178-4950-17E8EA744E0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47541">
            <a:off x="4294857" y="1998474"/>
            <a:ext cx="1710562" cy="1736059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B87AF791-F0EF-E045-0FBE-D93CF453825F}"/>
              </a:ext>
            </a:extLst>
          </p:cNvPr>
          <p:cNvSpPr txBox="1"/>
          <p:nvPr/>
        </p:nvSpPr>
        <p:spPr>
          <a:xfrm>
            <a:off x="3808781" y="4852044"/>
            <a:ext cx="2887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Ломашка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C18FEC09-0BAF-023B-7F2A-2DE7573D7FF8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838190" y="4867261"/>
            <a:ext cx="365792" cy="670618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2A3A475B-88C0-8F80-21B8-4E0E88590DD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10000" r="90000">
                        <a14:foregroundMark x1="53809" y1="61523" x2="41016" y2="62207"/>
                        <a14:foregroundMark x1="41016" y1="62207" x2="53418" y2="64355"/>
                        <a14:foregroundMark x1="55176" y1="62891" x2="54785" y2="66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306" b="19306"/>
          <a:stretch/>
        </p:blipFill>
        <p:spPr>
          <a:xfrm>
            <a:off x="1528337" y="550914"/>
            <a:ext cx="7253514" cy="4452759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4DCC950D-56F6-3EB0-4B62-C9D1A89F4641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1175" y="1618562"/>
            <a:ext cx="2142338" cy="214233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679FD7FC-03E8-AFA4-2052-DB177C0A29EB}"/>
              </a:ext>
            </a:extLst>
          </p:cNvPr>
          <p:cNvSpPr txBox="1"/>
          <p:nvPr/>
        </p:nvSpPr>
        <p:spPr>
          <a:xfrm>
            <a:off x="3791525" y="4803150"/>
            <a:ext cx="2672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Лакушка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58684FBB-0C87-3D16-ADD5-4E5D8C7C350A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10" t="18020" r="21594" b="24220"/>
          <a:stretch>
            <a:fillRect/>
          </a:stretch>
        </p:blipFill>
        <p:spPr>
          <a:xfrm>
            <a:off x="3168182" y="483366"/>
            <a:ext cx="4014700" cy="4126536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EDF56148-5038-B35C-A99A-150A86AB19EB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6893" y="1717747"/>
            <a:ext cx="2364965" cy="2364965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09C50BC-C08C-30F6-1E16-3EA64A02BB7B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51" y="137524"/>
            <a:ext cx="1181090" cy="1022056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D7B6028B-FABB-F395-1134-00F6C2A282A8}"/>
              </a:ext>
            </a:extLst>
          </p:cNvPr>
          <p:cNvSpPr txBox="1"/>
          <p:nvPr/>
        </p:nvSpPr>
        <p:spPr>
          <a:xfrm>
            <a:off x="4882010" y="4271742"/>
            <a:ext cx="7836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</a:p>
        </p:txBody>
      </p: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4C342F37-501D-13DB-3159-376BA550812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720027" y="4922565"/>
            <a:ext cx="365792" cy="670618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9CD15445-DBAB-B36D-6FC6-9D940AE89231}"/>
              </a:ext>
            </a:extLst>
          </p:cNvPr>
          <p:cNvSpPr txBox="1"/>
          <p:nvPr/>
        </p:nvSpPr>
        <p:spPr>
          <a:xfrm>
            <a:off x="4757550" y="4207932"/>
            <a:ext cx="5703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</a:p>
        </p:txBody>
      </p:sp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1B63DB94-43D0-22BD-3825-1486809A8273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370759" y="4943302"/>
            <a:ext cx="365792" cy="670618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63F056C6-6283-C461-F898-F0C21F4F3E99}"/>
              </a:ext>
            </a:extLst>
          </p:cNvPr>
          <p:cNvSpPr txBox="1"/>
          <p:nvPr/>
        </p:nvSpPr>
        <p:spPr>
          <a:xfrm>
            <a:off x="5377690" y="4221471"/>
            <a:ext cx="54044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</a:p>
        </p:txBody>
      </p:sp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0B08FF5D-FA5E-7410-92AD-D2A877629CB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493536" y="4922565"/>
            <a:ext cx="365792" cy="670618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D19F44E0-1291-F65D-8A10-EAA8865EF5C3}"/>
              </a:ext>
            </a:extLst>
          </p:cNvPr>
          <p:cNvSpPr txBox="1"/>
          <p:nvPr/>
        </p:nvSpPr>
        <p:spPr>
          <a:xfrm>
            <a:off x="4410991" y="4245542"/>
            <a:ext cx="8422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</a:p>
        </p:txBody>
      </p:sp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735B3015-067D-7886-0225-F5869FAB291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950772" y="4922565"/>
            <a:ext cx="365792" cy="670618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FB82E52F-08B2-9D7B-00F3-29D9C14B0258}"/>
              </a:ext>
            </a:extLst>
          </p:cNvPr>
          <p:cNvSpPr txBox="1"/>
          <p:nvPr/>
        </p:nvSpPr>
        <p:spPr>
          <a:xfrm>
            <a:off x="5019803" y="4221470"/>
            <a:ext cx="9948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</a:p>
        </p:txBody>
      </p:sp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054D3014-0F33-A3A6-1573-91AAD4FDF151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731109" y="4932132"/>
            <a:ext cx="365792" cy="670618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9D3AFC7B-F2BA-24E1-D0A2-3D7B66EDB475}"/>
              </a:ext>
            </a:extLst>
          </p:cNvPr>
          <p:cNvSpPr txBox="1"/>
          <p:nvPr/>
        </p:nvSpPr>
        <p:spPr>
          <a:xfrm>
            <a:off x="4695895" y="4233319"/>
            <a:ext cx="7437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</a:p>
        </p:txBody>
      </p:sp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26022965-9DF5-4968-63D0-CC00C2BDB79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209057" y="4941057"/>
            <a:ext cx="365792" cy="670618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2DEC0952-62FE-8318-D7A8-BC0D04BE12E1}"/>
              </a:ext>
            </a:extLst>
          </p:cNvPr>
          <p:cNvSpPr txBox="1"/>
          <p:nvPr/>
        </p:nvSpPr>
        <p:spPr>
          <a:xfrm>
            <a:off x="5242359" y="4215248"/>
            <a:ext cx="7037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</a:p>
        </p:txBody>
      </p:sp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C7966B0F-A2DA-C82F-1087-153BB7CC1634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140512" y="4903232"/>
            <a:ext cx="365792" cy="670618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667502F3-6EF3-BC6C-420F-6531D8E330AC}"/>
              </a:ext>
            </a:extLst>
          </p:cNvPr>
          <p:cNvSpPr txBox="1"/>
          <p:nvPr/>
        </p:nvSpPr>
        <p:spPr>
          <a:xfrm>
            <a:off x="4080980" y="4292423"/>
            <a:ext cx="7167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20D11957-B176-2F1D-CA95-C3CBA5C76F69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991679" y="4922797"/>
            <a:ext cx="365792" cy="670618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FA7DDF70-B982-9483-AF31-4B0F114950BC}"/>
              </a:ext>
            </a:extLst>
          </p:cNvPr>
          <p:cNvSpPr txBox="1"/>
          <p:nvPr/>
        </p:nvSpPr>
        <p:spPr>
          <a:xfrm>
            <a:off x="5914303" y="4253660"/>
            <a:ext cx="6359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</a:p>
        </p:txBody>
      </p:sp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6A73B446-B68C-A6FC-5AAB-904AF0C70940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494090" y="4922182"/>
            <a:ext cx="365792" cy="670618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4A90B63F-8EC2-920F-7B97-1C49DA067EF6}"/>
              </a:ext>
            </a:extLst>
          </p:cNvPr>
          <p:cNvSpPr txBox="1"/>
          <p:nvPr/>
        </p:nvSpPr>
        <p:spPr>
          <a:xfrm>
            <a:off x="5515511" y="4253561"/>
            <a:ext cx="8790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</a:p>
        </p:txBody>
      </p:sp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30A69AEA-DE67-EF1F-F7C5-3A53D9B3EF9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931871" y="4919440"/>
            <a:ext cx="365792" cy="670618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52C4852D-5190-5314-FCCD-B3DB8CFD65F5}"/>
              </a:ext>
            </a:extLst>
          </p:cNvPr>
          <p:cNvSpPr txBox="1"/>
          <p:nvPr/>
        </p:nvSpPr>
        <p:spPr>
          <a:xfrm>
            <a:off x="3875729" y="4319855"/>
            <a:ext cx="7049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603005AB-F481-C4BA-87FB-9BE630D7D3A8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874516" y="4917349"/>
            <a:ext cx="365792" cy="670618"/>
          </a:xfrm>
          <a:prstGeom prst="rect">
            <a:avLst/>
          </a:prstGeom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6F5BB065-DCBC-53EB-ABD4-8233A1EA1C86}"/>
              </a:ext>
            </a:extLst>
          </p:cNvPr>
          <p:cNvSpPr txBox="1"/>
          <p:nvPr/>
        </p:nvSpPr>
        <p:spPr>
          <a:xfrm>
            <a:off x="3857976" y="4338838"/>
            <a:ext cx="7049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7F8CE203-9613-A8BA-E676-DCB57FE8020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09" y="321296"/>
            <a:ext cx="5120564" cy="527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0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89" grpId="0"/>
      <p:bldP spid="89" grpId="1"/>
      <p:bldP spid="13" grpId="0"/>
      <p:bldP spid="13" grpId="1"/>
      <p:bldP spid="23" grpId="0"/>
      <p:bldP spid="23" grpId="1"/>
      <p:bldP spid="9" grpId="0"/>
      <p:bldP spid="9" grpId="1"/>
      <p:bldP spid="30" grpId="0"/>
      <p:bldP spid="30" grpId="1"/>
      <p:bldP spid="38" grpId="0"/>
      <p:bldP spid="38" grpId="1"/>
      <p:bldP spid="46" grpId="0"/>
      <p:bldP spid="46" grpId="1"/>
      <p:bldP spid="53" grpId="0"/>
      <p:bldP spid="53" grpId="1"/>
      <p:bldP spid="60" grpId="0"/>
      <p:bldP spid="60" grpId="1"/>
      <p:bldP spid="67" grpId="0"/>
      <p:bldP spid="67" grpId="1"/>
      <p:bldP spid="74" grpId="0"/>
      <p:bldP spid="74" grpId="1"/>
      <p:bldP spid="81" grpId="0"/>
      <p:bldP spid="81" grpId="1"/>
      <p:bldP spid="84" grpId="0"/>
      <p:bldP spid="84" grpId="1"/>
      <p:bldP spid="93" grpId="0"/>
      <p:bldP spid="93" grpId="1"/>
      <p:bldP spid="97" grpId="0"/>
      <p:bldP spid="97" grpId="1"/>
      <p:bldP spid="100" grpId="0"/>
      <p:bldP spid="100" grpId="1"/>
      <p:bldP spid="103" grpId="0"/>
      <p:bldP spid="103" grpId="1"/>
      <p:bldP spid="106" grpId="0"/>
      <p:bldP spid="106" grpId="1"/>
      <p:bldP spid="109" grpId="0"/>
      <p:bldP spid="109" grpId="1"/>
      <p:bldP spid="112" grpId="0"/>
      <p:bldP spid="112" grpId="1"/>
      <p:bldP spid="115" grpId="0"/>
      <p:bldP spid="115" grpId="1"/>
      <p:bldP spid="118" grpId="0"/>
      <p:bldP spid="118" grpId="1"/>
      <p:bldP spid="121" grpId="0"/>
      <p:bldP spid="121" grpId="1"/>
      <p:bldP spid="124" grpId="0"/>
      <p:bldP spid="124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D8C609B-4200-44F0-9BFF-B33B33A26FD9}"/>
</file>

<file path=customXml/itemProps2.xml><?xml version="1.0" encoding="utf-8"?>
<ds:datastoreItem xmlns:ds="http://schemas.openxmlformats.org/officeDocument/2006/customXml" ds:itemID="{0BD83843-DEF4-40C1-87F2-5AF279B85537}"/>
</file>

<file path=customXml/itemProps3.xml><?xml version="1.0" encoding="utf-8"?>
<ds:datastoreItem xmlns:ds="http://schemas.openxmlformats.org/officeDocument/2006/customXml" ds:itemID="{A959AE4E-0699-4DA0-9D21-209B6BEA9FF6}"/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24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2026-01-18T22:08:25Z</dcterms:created>
  <dcterms:modified xsi:type="dcterms:W3CDTF">2026-01-20T17:41:39Z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