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5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9B8CD-9A62-D8A8-1719-3C6EEA8C2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68901-4D16-05F1-D155-0984813A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D0748-7B5B-0ED0-5068-E473DAF2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4D2FF-D5BF-4659-A253-2E3AAE22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EAC71-52A0-1F22-9020-3FFFC5A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1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44CF-6139-BB9E-A58D-F56E3CD1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4DAAC3-5E89-2911-0E07-9D20F8A7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C58CB-3A02-38D6-767F-75946961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F9875-4C57-24D3-851D-4BCCC5E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D0D8D-C3A4-FDD7-3BF5-4010C6AC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17CF4-C3D2-FAE0-EC73-BD57F4DC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23D3-35F0-95AD-ED2B-7E511C6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67936-ED58-3863-4F86-09D91CFF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FC08F-515C-C178-40B0-2C7486C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21B0-EB38-3DC3-88B8-F125EB1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5957-E9CF-6F19-12A8-8CB6F5E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2DF3A-2C66-8FAA-FB31-4ED42AED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B674-CEB7-E4AC-431E-8A29D8E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44894-EBF1-92C2-BCB1-F82D6D2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849FAA-753A-8425-ED25-378DD4D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4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994-C28F-C1C5-EFAD-994C1D6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894EE-70B7-9D1F-291E-896D8A1C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51C44-B07E-DFAC-627D-ACCC03EE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0A54C-8BF4-A29D-D191-DD4B868B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A476-4C8A-CB48-F88A-EB04099D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FF49E-1F5B-81E2-5D50-D60203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8A84E-6E49-832B-575F-0DCE30E50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A7C51-B14C-CC52-EB15-06441A77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C7C14D-83CF-537B-0C69-AF6CC607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48AD7-56EF-2D9D-497B-6139A0C0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A809-EBD8-2D9B-1F88-D86BA5AF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E0246-BBAC-449D-94C9-0258E18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6CAF1-88BE-AED4-3E87-46904657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80481F-AAD2-DD89-ED81-5D59501B4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C5473-9EEE-EFBA-3D7B-89730EF2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FB2F-32C3-2B99-AA0A-946BFF723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8E90F2-6CA0-1318-D9A8-49B60ACC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BB3A15-0035-CC48-EFAF-75778220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6A5FC5-E15B-2850-A6EE-8E88B7C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9AD1-4CE1-4F8B-C223-2A53EEA1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572C6B-1937-FA8E-B942-5AC8CA30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C8A623-3A94-9690-E068-1CBE11B6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FDB2A0-A4AA-73B2-1A81-EC80A5DB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DB92D0-4622-4098-6F59-4415FCF4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8DCD90-68D7-37A8-1621-34EF43E9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DFC3-F214-FBBD-520B-601FC0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8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7384-F43F-54E1-6AE1-3D521AA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6DBB8-CAAB-5F07-C45D-2551EABA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3C932-D2E2-8FE8-C856-5E1C95902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87424F-7856-1BF6-BC61-DA1E6AA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4BC18-A1E6-27C8-A085-BCF41427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47644-305F-3826-B73B-E61F9CC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576B-DCEE-AB80-75C3-65368EF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019310-277E-2BC7-5D16-E4F27DD3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7F7E9C-C81A-BCC6-9F39-20B09C9E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FB879-5A50-A1C5-6375-FCD58343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B1730-7C0A-502F-4EC4-B20C569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1CC40-BFAA-FA5A-475D-679369E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B79A-F489-61FA-689D-86DC0662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A415E-E94D-187D-38F6-F1B66B43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3997E-6C07-34E6-4682-A3CC06A83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C3520-83C2-8428-FE31-5F5FA865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C7649-E078-EB50-C8D5-D1EA843E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32446" y="820520"/>
            <a:ext cx="7509934" cy="5238592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995686" y="4825432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Жилаф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301" y="597226"/>
            <a:ext cx="4302505" cy="43025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693" y="2011575"/>
            <a:ext cx="1811024" cy="147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4309636" y="4808002"/>
            <a:ext cx="175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Клаб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20614"/>
          <a:stretch/>
        </p:blipFill>
        <p:spPr>
          <a:xfrm>
            <a:off x="1681441" y="635852"/>
            <a:ext cx="6989324" cy="41077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680" y="1682236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4309636" y="4795068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Тигл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1566204" y="833808"/>
            <a:ext cx="7249992" cy="3888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527" y="1623959"/>
            <a:ext cx="2575432" cy="2575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88238" y="4776641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Глуша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22072" r="20919" b="22381"/>
          <a:stretch>
            <a:fillRect/>
          </a:stretch>
        </p:blipFill>
        <p:spPr>
          <a:xfrm>
            <a:off x="3269668" y="722457"/>
            <a:ext cx="4014699" cy="3988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812" y="1578917"/>
            <a:ext cx="2528649" cy="24870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4198419" y="4798964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Пилат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951" r="20166" b="22580"/>
          <a:stretch>
            <a:fillRect/>
          </a:stretch>
        </p:blipFill>
        <p:spPr>
          <a:xfrm>
            <a:off x="2731577" y="704236"/>
            <a:ext cx="4476317" cy="387258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1250" y="1719235"/>
            <a:ext cx="1910998" cy="19109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960689" y="4806243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Селдце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5" t="23075" r="18220" b="20317"/>
          <a:stretch>
            <a:fillRect/>
          </a:stretch>
        </p:blipFill>
        <p:spPr>
          <a:xfrm>
            <a:off x="3106832" y="878855"/>
            <a:ext cx="4350782" cy="403909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020" y="1449140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4151540" y="4794165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Зебла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1425938" y="881978"/>
            <a:ext cx="7450810" cy="37906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11" y="1487083"/>
            <a:ext cx="1638895" cy="163889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964755" y="4757811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Ладуга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25089"/>
          <a:stretch/>
        </p:blipFill>
        <p:spPr>
          <a:xfrm>
            <a:off x="1382211" y="931063"/>
            <a:ext cx="7479961" cy="37266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393" y="1799973"/>
            <a:ext cx="1756526" cy="175652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4051980" y="4812657"/>
            <a:ext cx="239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Бобёл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559185" y="4792677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Динозавл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1750" r="18207" b="22761"/>
          <a:stretch>
            <a:fillRect/>
          </a:stretch>
        </p:blipFill>
        <p:spPr>
          <a:xfrm>
            <a:off x="2841351" y="675330"/>
            <a:ext cx="4704955" cy="41530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326" y="1719852"/>
            <a:ext cx="2207567" cy="22075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3760"/>
          <a:stretch/>
        </p:blipFill>
        <p:spPr>
          <a:xfrm>
            <a:off x="1501509" y="851861"/>
            <a:ext cx="7270742" cy="381572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541">
            <a:off x="4294857" y="1998474"/>
            <a:ext cx="1710562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808781" y="4852044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Ломашка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38190" y="4867261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6" b="19306"/>
          <a:stretch/>
        </p:blipFill>
        <p:spPr>
          <a:xfrm>
            <a:off x="1528337" y="550914"/>
            <a:ext cx="7253514" cy="4452759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175" y="1618562"/>
            <a:ext cx="2142338" cy="21423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791525" y="4803150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Лакушка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18020" r="21594" b="24220"/>
          <a:stretch>
            <a:fillRect/>
          </a:stretch>
        </p:blipFill>
        <p:spPr>
          <a:xfrm>
            <a:off x="3041200" y="393069"/>
            <a:ext cx="4283479" cy="440280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0980" y="1777324"/>
            <a:ext cx="2364965" cy="236496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7B6028B-FABB-F395-1134-00F6C2A282A8}"/>
              </a:ext>
            </a:extLst>
          </p:cNvPr>
          <p:cNvSpPr txBox="1"/>
          <p:nvPr/>
        </p:nvSpPr>
        <p:spPr>
          <a:xfrm>
            <a:off x="4882010" y="4271742"/>
            <a:ext cx="783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C342F37-501D-13DB-3159-376BA55081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20027" y="4922565"/>
            <a:ext cx="365792" cy="67061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9CD15445-DBAB-B36D-6FC6-9D940AE89231}"/>
              </a:ext>
            </a:extLst>
          </p:cNvPr>
          <p:cNvSpPr txBox="1"/>
          <p:nvPr/>
        </p:nvSpPr>
        <p:spPr>
          <a:xfrm>
            <a:off x="4757550" y="4207932"/>
            <a:ext cx="5703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B63DB94-43D0-22BD-3825-1486809A827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70759" y="4943302"/>
            <a:ext cx="365792" cy="67061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3F056C6-6283-C461-F898-F0C21F4F3E99}"/>
              </a:ext>
            </a:extLst>
          </p:cNvPr>
          <p:cNvSpPr txBox="1"/>
          <p:nvPr/>
        </p:nvSpPr>
        <p:spPr>
          <a:xfrm>
            <a:off x="5377690" y="4221471"/>
            <a:ext cx="540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0B08FF5D-FA5E-7410-92AD-D2A877629C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493536" y="4922565"/>
            <a:ext cx="365792" cy="67061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9F44E0-1291-F65D-8A10-EAA8865EF5C3}"/>
              </a:ext>
            </a:extLst>
          </p:cNvPr>
          <p:cNvSpPr txBox="1"/>
          <p:nvPr/>
        </p:nvSpPr>
        <p:spPr>
          <a:xfrm>
            <a:off x="4410991" y="4245542"/>
            <a:ext cx="842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35B3015-067D-7886-0225-F5869FAB291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50772" y="4922565"/>
            <a:ext cx="365792" cy="67061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B82E52F-08B2-9D7B-00F3-29D9C14B0258}"/>
              </a:ext>
            </a:extLst>
          </p:cNvPr>
          <p:cNvSpPr txBox="1"/>
          <p:nvPr/>
        </p:nvSpPr>
        <p:spPr>
          <a:xfrm>
            <a:off x="5019803" y="4221470"/>
            <a:ext cx="9948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54D3014-0F33-A3A6-1573-91AAD4FDF15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31109" y="4932132"/>
            <a:ext cx="365792" cy="67061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D3AFC7B-F2BA-24E1-D0A2-3D7B66EDB475}"/>
              </a:ext>
            </a:extLst>
          </p:cNvPr>
          <p:cNvSpPr txBox="1"/>
          <p:nvPr/>
        </p:nvSpPr>
        <p:spPr>
          <a:xfrm>
            <a:off x="4695895" y="4199451"/>
            <a:ext cx="743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6022965-9DF5-4968-63D0-CC00C2BDB79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09057" y="4941057"/>
            <a:ext cx="365792" cy="67061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2DEC0952-62FE-8318-D7A8-BC0D04BE12E1}"/>
              </a:ext>
            </a:extLst>
          </p:cNvPr>
          <p:cNvSpPr txBox="1"/>
          <p:nvPr/>
        </p:nvSpPr>
        <p:spPr>
          <a:xfrm>
            <a:off x="5242359" y="4215248"/>
            <a:ext cx="703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7966B0F-A2DA-C82F-1087-153BB7CC163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40512" y="4903232"/>
            <a:ext cx="365792" cy="67061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67502F3-6EF3-BC6C-420F-6531D8E330AC}"/>
              </a:ext>
            </a:extLst>
          </p:cNvPr>
          <p:cNvSpPr txBox="1"/>
          <p:nvPr/>
        </p:nvSpPr>
        <p:spPr>
          <a:xfrm>
            <a:off x="4080980" y="4292423"/>
            <a:ext cx="716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20D11957-B176-2F1D-CA95-C3CBA5C76F6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991679" y="4922797"/>
            <a:ext cx="365792" cy="670618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A7DDF70-B982-9483-AF31-4B0F114950BC}"/>
              </a:ext>
            </a:extLst>
          </p:cNvPr>
          <p:cNvSpPr txBox="1"/>
          <p:nvPr/>
        </p:nvSpPr>
        <p:spPr>
          <a:xfrm>
            <a:off x="5914303" y="4253660"/>
            <a:ext cx="635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6A73B446-B68C-A6FC-5AAB-904AF0C7094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94090" y="4922182"/>
            <a:ext cx="365792" cy="6706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4A90B63F-8EC2-920F-7B97-1C49DA067EF6}"/>
              </a:ext>
            </a:extLst>
          </p:cNvPr>
          <p:cNvSpPr txBox="1"/>
          <p:nvPr/>
        </p:nvSpPr>
        <p:spPr>
          <a:xfrm>
            <a:off x="5515511" y="4253561"/>
            <a:ext cx="879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30A69AEA-DE67-EF1F-F7C5-3A53D9B3EF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31871" y="4919440"/>
            <a:ext cx="365792" cy="67061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52C4852D-5190-5314-FCCD-B3DB8CFD65F5}"/>
              </a:ext>
            </a:extLst>
          </p:cNvPr>
          <p:cNvSpPr txBox="1"/>
          <p:nvPr/>
        </p:nvSpPr>
        <p:spPr>
          <a:xfrm>
            <a:off x="3875729" y="4319855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603005AB-F481-C4BA-87FB-9BE630D7D3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74516" y="4917349"/>
            <a:ext cx="365792" cy="67061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F5BB065-DCBC-53EB-ABD4-8233A1EA1C86}"/>
              </a:ext>
            </a:extLst>
          </p:cNvPr>
          <p:cNvSpPr txBox="1"/>
          <p:nvPr/>
        </p:nvSpPr>
        <p:spPr>
          <a:xfrm>
            <a:off x="3857976" y="4338838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37" y="294659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4" grpId="0"/>
      <p:bldP spid="84" grpId="1"/>
      <p:bldP spid="93" grpId="0"/>
      <p:bldP spid="93" grpId="1"/>
      <p:bldP spid="97" grpId="0"/>
      <p:bldP spid="97" grpId="1"/>
      <p:bldP spid="100" grpId="0"/>
      <p:bldP spid="100" grpId="1"/>
      <p:bldP spid="103" grpId="0"/>
      <p:bldP spid="103" grpId="1"/>
      <p:bldP spid="106" grpId="0"/>
      <p:bldP spid="106" grpId="1"/>
      <p:bldP spid="109" grpId="0"/>
      <p:bldP spid="109" grpId="1"/>
      <p:bldP spid="112" grpId="0"/>
      <p:bldP spid="112" grpId="1"/>
      <p:bldP spid="115" grpId="0"/>
      <p:bldP spid="115" grpId="1"/>
      <p:bldP spid="118" grpId="0"/>
      <p:bldP spid="118" grpId="1"/>
      <p:bldP spid="121" grpId="0"/>
      <p:bldP spid="121" grpId="1"/>
      <p:bldP spid="124" grpId="0"/>
      <p:bldP spid="12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6A8CEB8-7038-485A-9435-FE6D4108649F}"/>
</file>

<file path=customXml/itemProps2.xml><?xml version="1.0" encoding="utf-8"?>
<ds:datastoreItem xmlns:ds="http://schemas.openxmlformats.org/officeDocument/2006/customXml" ds:itemID="{02B1F741-97F3-4CB2-A42D-E9A712854F76}"/>
</file>

<file path=customXml/itemProps3.xml><?xml version="1.0" encoding="utf-8"?>
<ds:datastoreItem xmlns:ds="http://schemas.openxmlformats.org/officeDocument/2006/customXml" ds:itemID="{D341775C-3186-4C94-B4BC-EA1CEBA8B8AA}"/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2026-01-18T22:08:25Z</dcterms:created>
  <dcterms:modified xsi:type="dcterms:W3CDTF">2026-01-20T17:38:02Z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