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0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0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9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1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6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94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3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4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C6A6-0FD0-4F80-A833-B43A0CA758C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1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52" y="0"/>
            <a:ext cx="122814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071" y="550506"/>
            <a:ext cx="8756152" cy="5215812"/>
          </a:xfrm>
          <a:prstGeom prst="roundRect">
            <a:avLst>
              <a:gd name="adj" fmla="val 9204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3" b="97831" l="8228" r="94304">
                        <a14:foregroundMark x1="68565" y1="94458" x2="64346" y2="94699"/>
                        <a14:foregroundMark x1="65401" y1="90361" x2="66245" y2="88675"/>
                        <a14:foregroundMark x1="45570" y1="84578" x2="44304" y2="84337"/>
                        <a14:foregroundMark x1="47468" y1="89157" x2="48101" y2="89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9177" y="3532444"/>
            <a:ext cx="2318709" cy="20300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4" b="14404"/>
          <a:stretch/>
        </p:blipFill>
        <p:spPr>
          <a:xfrm>
            <a:off x="427291" y="3829300"/>
            <a:ext cx="2038575" cy="193170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3" t="26870" r="16089" b="15838"/>
          <a:stretch/>
        </p:blipFill>
        <p:spPr>
          <a:xfrm>
            <a:off x="699633" y="3792346"/>
            <a:ext cx="1523495" cy="199681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19540" r="17710" b="17225"/>
          <a:stretch/>
        </p:blipFill>
        <p:spPr>
          <a:xfrm>
            <a:off x="750296" y="3682299"/>
            <a:ext cx="1421115" cy="20360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22632" r="16404" b="18402"/>
          <a:stretch/>
        </p:blipFill>
        <p:spPr>
          <a:xfrm>
            <a:off x="698579" y="3809506"/>
            <a:ext cx="1415561" cy="187644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6069" r="20855" b="9656"/>
          <a:stretch/>
        </p:blipFill>
        <p:spPr>
          <a:xfrm>
            <a:off x="915319" y="3665230"/>
            <a:ext cx="929532" cy="202071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1" t="24056" r="18882" b="20767"/>
          <a:stretch/>
        </p:blipFill>
        <p:spPr>
          <a:xfrm>
            <a:off x="774808" y="3818382"/>
            <a:ext cx="1372089" cy="186756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19585" r="13178" b="14814"/>
          <a:stretch/>
        </p:blipFill>
        <p:spPr>
          <a:xfrm>
            <a:off x="785690" y="3786012"/>
            <a:ext cx="1321776" cy="185704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6123091" y="915362"/>
            <a:ext cx="2473756" cy="2592379"/>
          </a:xfrm>
          <a:prstGeom prst="roundRect">
            <a:avLst>
              <a:gd name="adj" fmla="val 13769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500030" y="1057214"/>
            <a:ext cx="1721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 - УН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83944" y="1666692"/>
            <a:ext cx="1755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-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ЄН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04475" y="2268459"/>
            <a:ext cx="17219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 - ЕН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02159" y="2837634"/>
            <a:ext cx="1527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" y="5919847"/>
            <a:ext cx="758449" cy="68853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07" y="3854220"/>
            <a:ext cx="2754159" cy="275415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46" b="98032" l="9961" r="92090">
                        <a14:foregroundMark x1="54297" y1="7335" x2="54297" y2="7335"/>
                        <a14:foregroundMark x1="54492" y1="12165" x2="53125" y2="11091"/>
                        <a14:foregroundMark x1="39355" y1="28801" x2="37988" y2="28801"/>
                        <a14:foregroundMark x1="27441" y1="43113" x2="26074" y2="42039"/>
                        <a14:foregroundMark x1="58301" y1="91055" x2="64844" y2="88551"/>
                        <a14:foregroundMark x1="61426" y1="86762" x2="62207" y2="83542"/>
                        <a14:foregroundMark x1="60254" y1="85689" x2="59668" y2="81574"/>
                        <a14:foregroundMark x1="42188" y1="87120" x2="39551" y2="83900"/>
                        <a14:foregroundMark x1="38770" y1="88909" x2="34863" y2="88909"/>
                        <a14:foregroundMark x1="42188" y1="89624" x2="42578" y2="93023"/>
                        <a14:foregroundMark x1="49707" y1="92665" x2="50488" y2="94812"/>
                        <a14:foregroundMark x1="45605" y1="20394" x2="46680" y2="18426"/>
                        <a14:foregroundMark x1="41797" y1="20930" x2="40918" y2="19141"/>
                        <a14:foregroundMark x1="70215" y1="33453" x2="71484" y2="29517"/>
                        <a14:foregroundMark x1="68359" y1="62612" x2="69824" y2="64937"/>
                        <a14:foregroundMark x1="65234" y1="60107" x2="65234" y2="60107"/>
                        <a14:foregroundMark x1="61230" y1="74419" x2="60645" y2="72272"/>
                        <a14:foregroundMark x1="58594" y1="69410" x2="58203" y2="69052"/>
                        <a14:foregroundMark x1="66016" y1="61002" x2="66016" y2="61002"/>
                        <a14:backgroundMark x1="34082" y1="28623" x2="34082" y2="28623"/>
                        <a14:backgroundMark x1="32715" y1="24687" x2="32715" y2="24687"/>
                        <a14:backgroundMark x1="31543" y1="25224" x2="31543" y2="25224"/>
                        <a14:backgroundMark x1="44043" y1="24866" x2="44043" y2="24866"/>
                        <a14:backgroundMark x1="45215" y1="32916" x2="45215" y2="32916"/>
                        <a14:backgroundMark x1="71387" y1="38283" x2="71387" y2="38283"/>
                        <a14:backgroundMark x1="61426" y1="42218" x2="61426" y2="42218"/>
                        <a14:backgroundMark x1="62012" y1="39535" x2="62012" y2="39535"/>
                        <a14:backgroundMark x1="61426" y1="58497" x2="61426" y2="58497"/>
                        <a14:backgroundMark x1="63965" y1="59213" x2="63965" y2="59213"/>
                        <a14:backgroundMark x1="62402" y1="59034" x2="62402" y2="59034"/>
                        <a14:backgroundMark x1="59961" y1="56708" x2="59961" y2="56708"/>
                        <a14:backgroundMark x1="55762" y1="32737" x2="55762" y2="32737"/>
                        <a14:backgroundMark x1="50977" y1="40429" x2="50977" y2="40429"/>
                        <a14:backgroundMark x1="52344" y1="38283" x2="52344" y2="38283"/>
                        <a14:backgroundMark x1="33691" y1="61538" x2="34375" y2="61538"/>
                        <a14:backgroundMark x1="30762" y1="44007" x2="30762" y2="43292"/>
                        <a14:backgroundMark x1="49902" y1="29338" x2="49805" y2="27549"/>
                        <a14:backgroundMark x1="45020" y1="28265" x2="45020" y2="28265"/>
                        <a14:backgroundMark x1="47070" y1="41324" x2="47070" y2="41324"/>
                        <a14:backgroundMark x1="43750" y1="72272" x2="43750" y2="72272"/>
                        <a14:backgroundMark x1="45898" y1="60286" x2="46289" y2="59571"/>
                        <a14:backgroundMark x1="52539" y1="64043" x2="52539" y2="64043"/>
                        <a14:backgroundMark x1="49707" y1="73703" x2="49707" y2="73703"/>
                        <a14:backgroundMark x1="35059" y1="51699" x2="35059" y2="51699"/>
                        <a14:backgroundMark x1="46387" y1="34168" x2="46387" y2="34168"/>
                        <a14:backgroundMark x1="49414" y1="31306" x2="49414" y2="31306"/>
                        <a14:backgroundMark x1="52441" y1="37030" x2="52441" y2="37030"/>
                        <a14:backgroundMark x1="51660" y1="33810" x2="51660" y2="33810"/>
                        <a14:backgroundMark x1="44922" y1="62612" x2="44922" y2="62612"/>
                        <a14:backgroundMark x1="44629" y1="61717" x2="44238" y2="60823"/>
                        <a14:backgroundMark x1="51074" y1="77460" x2="51270" y2="75492"/>
                        <a14:backgroundMark x1="53516" y1="78175" x2="53809" y2="76744"/>
                        <a14:backgroundMark x1="46680" y1="77639" x2="46387" y2="77102"/>
                        <a14:backgroundMark x1="45117" y1="70125" x2="45117" y2="70125"/>
                        <a14:backgroundMark x1="29199" y1="43292" x2="29297" y2="42576"/>
                        <a14:backgroundMark x1="30957" y1="42039" x2="30762" y2="41860"/>
                        <a14:backgroundMark x1="49316" y1="40608" x2="49609" y2="40608"/>
                        <a14:backgroundMark x1="63086" y1="38819" x2="63086" y2="38819"/>
                        <a14:backgroundMark x1="58105" y1="46154" x2="58105" y2="46154"/>
                        <a14:backgroundMark x1="57715" y1="69052" x2="57813" y2="69052"/>
                        <a14:backgroundMark x1="54492" y1="73703" x2="54688" y2="73524"/>
                        <a14:backgroundMark x1="51660" y1="72630" x2="51660" y2="71556"/>
                        <a14:backgroundMark x1="44434" y1="64401" x2="44434" y2="64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9" r="19581"/>
          <a:stretch/>
        </p:blipFill>
        <p:spPr>
          <a:xfrm>
            <a:off x="218928" y="1115500"/>
            <a:ext cx="5780097" cy="471041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55" name="Группа 54"/>
          <p:cNvGrpSpPr/>
          <p:nvPr/>
        </p:nvGrpSpPr>
        <p:grpSpPr>
          <a:xfrm>
            <a:off x="726493" y="3339287"/>
            <a:ext cx="1403850" cy="1139420"/>
            <a:chOff x="486761" y="3845939"/>
            <a:chExt cx="1403850" cy="1139420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2" r="11600"/>
            <a:stretch/>
          </p:blipFill>
          <p:spPr>
            <a:xfrm>
              <a:off x="486761" y="3977359"/>
              <a:ext cx="1403850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57" name="Овал 56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060396" y="391327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03388" y="2259368"/>
            <a:ext cx="1422099" cy="1095201"/>
            <a:chOff x="505105" y="3845939"/>
            <a:chExt cx="1422099" cy="1095201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7" r="10907"/>
            <a:stretch/>
          </p:blipFill>
          <p:spPr>
            <a:xfrm>
              <a:off x="505105" y="3933140"/>
              <a:ext cx="1422099" cy="1008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61" name="Овал 60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065205" y="3913279"/>
              <a:ext cx="6030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432072" y="1813640"/>
            <a:ext cx="1429311" cy="1141196"/>
            <a:chOff x="489325" y="3845939"/>
            <a:chExt cx="1429311" cy="1141196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5625" l="12188" r="88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3" r="10861"/>
            <a:stretch/>
          </p:blipFill>
          <p:spPr>
            <a:xfrm>
              <a:off x="489325" y="3979135"/>
              <a:ext cx="1429311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65" name="Овал 64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588098" y="2349700"/>
            <a:ext cx="1450133" cy="1122896"/>
            <a:chOff x="475693" y="3845939"/>
            <a:chExt cx="1450133" cy="1122896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1" r="10454"/>
            <a:stretch/>
          </p:blipFill>
          <p:spPr>
            <a:xfrm>
              <a:off x="475693" y="3960835"/>
              <a:ext cx="1450133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69" name="Овал 68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065205" y="3913279"/>
              <a:ext cx="6030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2150213" y="2943241"/>
            <a:ext cx="1411356" cy="1148594"/>
            <a:chOff x="458373" y="3845939"/>
            <a:chExt cx="1411356" cy="1148594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4" r="10952"/>
            <a:stretch/>
          </p:blipFill>
          <p:spPr>
            <a:xfrm>
              <a:off x="458373" y="3986533"/>
              <a:ext cx="1411356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3" name="Овал 72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060396" y="391327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473071" y="4026644"/>
            <a:ext cx="1398993" cy="1151474"/>
            <a:chOff x="473779" y="3845939"/>
            <a:chExt cx="1398993" cy="1151474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71" r="12264"/>
            <a:stretch/>
          </p:blipFill>
          <p:spPr>
            <a:xfrm>
              <a:off x="473779" y="3989413"/>
              <a:ext cx="1398993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7" name="Овал 76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128525" y="3913279"/>
              <a:ext cx="4764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 err="1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sz="2400" cap="none" spc="0" dirty="0" err="1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003944" y="3957432"/>
            <a:ext cx="1620078" cy="1277168"/>
            <a:chOff x="359145" y="3845939"/>
            <a:chExt cx="1620078" cy="1277168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20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5" r="11525"/>
            <a:stretch/>
          </p:blipFill>
          <p:spPr>
            <a:xfrm>
              <a:off x="359145" y="3960190"/>
              <a:ext cx="1620078" cy="116291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1" name="Овал 80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376056" y="3122956"/>
            <a:ext cx="1391869" cy="1109892"/>
            <a:chOff x="503579" y="3845939"/>
            <a:chExt cx="1391869" cy="1109892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7" r="10994"/>
            <a:stretch/>
          </p:blipFill>
          <p:spPr>
            <a:xfrm>
              <a:off x="503579" y="3947831"/>
              <a:ext cx="1391869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5" name="Овал 84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ЄН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71" y="1641989"/>
            <a:ext cx="3739676" cy="387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43451 0.0055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43867 0.00602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43867 0.00694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4431 0.01227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45859 0.00162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3867 0.00649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022E-16 L 0.44544 0.01181 " pathEditMode="relative" rAng="0" ptsTypes="AA">
                                      <p:cBhvr>
                                        <p:cTn id="1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3FAC4BB-F44A-4336-890B-74AAFDB77609}"/>
</file>

<file path=customXml/itemProps2.xml><?xml version="1.0" encoding="utf-8"?>
<ds:datastoreItem xmlns:ds="http://schemas.openxmlformats.org/officeDocument/2006/customXml" ds:itemID="{0BD312C3-1CB7-46C6-9A66-4CB65A3A5491}"/>
</file>

<file path=customXml/itemProps3.xml><?xml version="1.0" encoding="utf-8"?>
<ds:datastoreItem xmlns:ds="http://schemas.openxmlformats.org/officeDocument/2006/customXml" ds:itemID="{61510DE8-053C-4A4B-8857-0B9760637E3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2026-01-20T13:54:23Z</dcterms:created>
  <dcterms:modified xsi:type="dcterms:W3CDTF">2026-01-20T13:54:44Z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