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04" y="2085641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2" y="5342776"/>
            <a:ext cx="1283014" cy="11647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4" y="906995"/>
            <a:ext cx="2042829" cy="2101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1" y="193938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8" y="5165962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78684" y="990762"/>
            <a:ext cx="101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39882" y="3159037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СЄ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9561" y="990762"/>
            <a:ext cx="930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СУ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631922" y="973522"/>
            <a:ext cx="100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СИ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47048" y="973522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58011" y="2085641"/>
            <a:ext cx="894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Сь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418488" y="981743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06668" y="424928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СЮ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445744" y="5330485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Сі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0" y="4233792"/>
            <a:ext cx="923192" cy="9231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5" y="2085779"/>
            <a:ext cx="923192" cy="9231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5310153"/>
            <a:ext cx="923192" cy="9231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84" y="5119929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705400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67063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9765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41630" y="529497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0428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98712" y="527840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98712" y="202248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82953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59184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31888" y="203355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04028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84823" y="310695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5793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33215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0402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61578" y="419719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59184" y="419045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42356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403800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402268" y="419045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D5F02F6-CB50-4762-ADCC-DEA8F6C1FD11}"/>
</file>

<file path=customXml/itemProps2.xml><?xml version="1.0" encoding="utf-8"?>
<ds:datastoreItem xmlns:ds="http://schemas.openxmlformats.org/officeDocument/2006/customXml" ds:itemID="{B8F57601-9332-4BEB-A6E2-EB6B670AA316}"/>
</file>

<file path=customXml/itemProps3.xml><?xml version="1.0" encoding="utf-8"?>
<ds:datastoreItem xmlns:ds="http://schemas.openxmlformats.org/officeDocument/2006/customXml" ds:itemID="{1D0801E6-C3AC-4D15-9990-1B14469657F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2026-01-20T15:23:22Z</dcterms:created>
  <dcterms:modified xsi:type="dcterms:W3CDTF">2026-01-20T15:26:20Z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