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07FBAF-5F63-CD32-059E-F1DA05133932}" v="6" dt="2026-01-20T19:33:03.8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2A07FBAF-5F63-CD32-059E-F1DA05133932}"/>
    <pc:docChg chg="modSld">
      <pc:chgData name="somovaasya3" userId="S::somovaasya3_gmail.com#ext#@slideedu.onmicrosoft.com::05b36399-d501-4a7b-87fd-615099445ab5" providerId="AD" clId="Web-{2A07FBAF-5F63-CD32-059E-F1DA05133932}" dt="2026-01-20T19:33:03.429" v="2" actId="20577"/>
      <pc:docMkLst>
        <pc:docMk/>
      </pc:docMkLst>
      <pc:sldChg chg="modSp">
        <pc:chgData name="somovaasya3" userId="S::somovaasya3_gmail.com#ext#@slideedu.onmicrosoft.com::05b36399-d501-4a7b-87fd-615099445ab5" providerId="AD" clId="Web-{2A07FBAF-5F63-CD32-059E-F1DA05133932}" dt="2026-01-20T19:33:03.429" v="2" actId="20577"/>
        <pc:sldMkLst>
          <pc:docMk/>
          <pc:sldMk cId="2889466531" sldId="258"/>
        </pc:sldMkLst>
        <pc:spChg chg="mod">
          <ac:chgData name="somovaasya3" userId="S::somovaasya3_gmail.com#ext#@slideedu.onmicrosoft.com::05b36399-d501-4a7b-87fd-615099445ab5" providerId="AD" clId="Web-{2A07FBAF-5F63-CD32-059E-F1DA05133932}" dt="2026-01-20T19:33:03.429" v="2" actId="20577"/>
          <ac:spMkLst>
            <pc:docMk/>
            <pc:sldMk cId="2889466531" sldId="258"/>
            <ac:spMk id="13" creationId="{D29D2899-6F58-0A2F-0BB4-89899CBB272F}"/>
          </ac:spMkLst>
        </pc:spChg>
        <pc:grpChg chg="mod">
          <ac:chgData name="somovaasya3" userId="S::somovaasya3_gmail.com#ext#@slideedu.onmicrosoft.com::05b36399-d501-4a7b-87fd-615099445ab5" providerId="AD" clId="Web-{2A07FBAF-5F63-CD32-059E-F1DA05133932}" dt="2026-01-20T19:32:56.882" v="0" actId="1076"/>
          <ac:grpSpMkLst>
            <pc:docMk/>
            <pc:sldMk cId="2889466531" sldId="258"/>
            <ac:grpSpMk id="20" creationId="{F98D2A35-CDE9-0B0C-1556-FA6A3850601E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AE6DE-D0D2-43BC-A5CE-2B951307EB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0926136-578A-4EEE-B260-4796D95CA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39CCB-794D-44B5-8551-ED0741319B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0934BE-B466-4B54-B4FC-D2BEEDBE6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B4C59-3DF3-4B74-9651-E4E25C37A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574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19B56-CEF7-4374-8EA1-818445A7F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051D88-A0B2-4BA5-8F53-6923EF1AF1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0F353F-20E7-4D2A-8A3A-2F4559715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53C3C4-3805-46BA-87DF-631887ECE7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752E25-BAF1-4C5D-A48D-A2B2024C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230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1B9DAD7-9244-4560-994D-C3BE12DAD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7BCB1A5-B682-477C-A847-FA94241747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36A567-7181-4A59-A2C1-4195BDEFD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B94FA0-6F34-4FC1-8189-CD0E286E7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049F32-8CF7-4577-9BE8-7403A1A96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4B541-5293-493D-96C3-4D3D7726A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7A48172-56C1-4480-8B97-9D41BC274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66C99E-F9CD-4050-A9A5-39901AC7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F61971A-DDE4-4657-A297-AE1589F4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702BD3-7374-4455-809B-8986E8C6E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764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E59F9C-97B9-4B7B-BCF5-BD991651A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589F1D-35AA-49B4-8098-415A368393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979B1A-AEFC-434D-8479-F42EDFCF2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E1500A-443F-49AA-A56D-514255156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D272424-0F0C-4661-971D-0BF5E5203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38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3D8993-2971-4CA1-B489-BDD98B749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9524C6-E0C7-4D1D-B085-EF267780BC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4E4C37-8215-474C-A6CA-8EC1F4985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679350E-F3AE-4C2D-B61C-0B4F6A6C3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1653A73-D644-405E-B55F-E8DE0B82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D7E997-D1ED-412A-9621-AB1C169BE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690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010E78-2E12-494F-B44D-301213AC1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4F36BD-C46E-40BA-9D45-1CAD88704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9C4547-370C-4085-A7B2-418804C7F0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AFDDD4-2783-4851-9E07-43B0A6BC70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BF697B5-D767-4695-ADAF-D50E20A7AD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556FB8B-CB29-468D-ADA5-1C262F90C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A4D90AF-84AE-4042-806E-123351BA1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DF3CFF-E1FC-4050-A769-39BB810DA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2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601EAE-A119-462C-AFF1-CCA718283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5F2ED08-4708-4E60-9CBA-735A6373D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054A83-105F-444D-914D-690665B6E3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F0904C4-1FD0-4DE2-9056-D70B7BF4A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83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12BA57-2F37-4DA9-849F-AE2A95184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98BF3B7-1D55-4E13-8BAB-3F3C05665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65B7001-3C00-48D4-A228-78B4CA677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60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060153-B317-480B-A6A0-83D964B1D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3183027-E589-4776-BFA8-92281032D0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FB1C562-CEDA-4143-8F10-5133ED7CD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5CDA28-A426-4B7F-B365-BDB225F12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9D58B4-2662-48ED-B4E9-6E5F764D2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5964C0-6E45-4472-ABD9-C56F3202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9795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53C7FF-B184-455C-A4A6-1B8C36EFC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C25D5EA-8E58-477E-B738-9DF7EAAB50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60510EA-33AC-466F-9023-F324FA5E90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278CE1F-C327-48A9-945A-494E7FB32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99F4DC-E6EA-4229-AC26-08AB76423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FD032-0A90-4C1C-9F33-B3EB8307A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373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F62D0F-895E-4787-9E90-1C63E2083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D5480AE-8E3F-41DA-93D1-3F40BD494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056F0D-D8BB-452C-AF83-383C52DFF3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43A11-5767-4D10-B14E-AE0154683B8B}" type="datetimeFigureOut">
              <a:rPr lang="ru-RU" smtClean="0"/>
              <a:t>20.01.2026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50A45A9-0FC0-4042-83DF-37CAB5D1EF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73953-3F8A-4369-965A-2852F50A2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EA5E7-C1DF-481E-988B-67EB8F07AA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387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9B17C92F-11B4-45F6-87B0-3C8D4DDF64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A522C42D-3E1C-6350-B623-3C9C3251E74F}"/>
              </a:ext>
            </a:extLst>
          </p:cNvPr>
          <p:cNvGrpSpPr/>
          <p:nvPr/>
        </p:nvGrpSpPr>
        <p:grpSpPr>
          <a:xfrm>
            <a:off x="4243469" y="-3353119"/>
            <a:ext cx="3394027" cy="3394027"/>
            <a:chOff x="123893" y="339118"/>
            <a:chExt cx="3394027" cy="339402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3DD51AD-246D-E22A-E21F-B69EFFF06B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82EB34B-A2B0-3A15-CB75-04FF466EB1CE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АС</a:t>
              </a: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BDAEB67-E4EE-03FE-D7AA-AD7284B3EA48}"/>
              </a:ext>
            </a:extLst>
          </p:cNvPr>
          <p:cNvGrpSpPr/>
          <p:nvPr/>
        </p:nvGrpSpPr>
        <p:grpSpPr>
          <a:xfrm>
            <a:off x="1768842" y="-3434127"/>
            <a:ext cx="3394027" cy="3394027"/>
            <a:chOff x="123893" y="339118"/>
            <a:chExt cx="3394027" cy="3394027"/>
          </a:xfrm>
        </p:grpSpPr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40FFB29B-6F90-896C-3FED-D7B1F19228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F749AC4-97C5-5F30-6E0C-7F1B933B4AB7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ОС</a:t>
              </a: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978C97C3-D137-B838-BB7B-BF272251823A}"/>
              </a:ext>
            </a:extLst>
          </p:cNvPr>
          <p:cNvGrpSpPr/>
          <p:nvPr/>
        </p:nvGrpSpPr>
        <p:grpSpPr>
          <a:xfrm>
            <a:off x="7913608" y="-3361115"/>
            <a:ext cx="3394027" cy="3394027"/>
            <a:chOff x="123893" y="339118"/>
            <a:chExt cx="3394027" cy="3394027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D3415E98-EA7D-D15D-96A5-7009F2E6BD7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29D2899-6F58-0A2F-0BB4-89899CBB272F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/>
                </a:rPr>
                <a:t>ІС</a:t>
              </a:r>
              <a:endParaRPr lang="ru-RU" sz="13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endParaRPr>
            </a:p>
          </p:txBody>
        </p:sp>
      </p:grp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31D796F8-ABF1-486B-910F-4DBB076492AB}"/>
              </a:ext>
            </a:extLst>
          </p:cNvPr>
          <p:cNvGrpSpPr/>
          <p:nvPr/>
        </p:nvGrpSpPr>
        <p:grpSpPr>
          <a:xfrm>
            <a:off x="2267944" y="-3385112"/>
            <a:ext cx="3394027" cy="3394027"/>
            <a:chOff x="123893" y="339118"/>
            <a:chExt cx="3394027" cy="3394027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747B48A8-1D03-4228-B8D2-56E3B245B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556C71-B48C-8EB7-8BEA-99381C6C9ECB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ОС</a:t>
              </a:r>
            </a:p>
          </p:txBody>
        </p: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733B9EEA-6030-EA0C-CBE2-6CDE1A71B8EC}"/>
              </a:ext>
            </a:extLst>
          </p:cNvPr>
          <p:cNvGrpSpPr/>
          <p:nvPr/>
        </p:nvGrpSpPr>
        <p:grpSpPr>
          <a:xfrm>
            <a:off x="5893296" y="-3464254"/>
            <a:ext cx="3394027" cy="3394027"/>
            <a:chOff x="123893" y="339118"/>
            <a:chExt cx="3394027" cy="3394027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32221256-CFEB-E35E-5FDB-7692F24EBE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B517DBB-8EF6-E996-9C6E-FEBBF2D94C72}"/>
                </a:ext>
              </a:extLst>
            </p:cNvPr>
            <p:cNvSpPr txBox="1"/>
            <p:nvPr/>
          </p:nvSpPr>
          <p:spPr>
            <a:xfrm>
              <a:off x="250628" y="821704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ЯС</a:t>
              </a:r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F98D2A35-CDE9-0B0C-1556-FA6A3850601E}"/>
              </a:ext>
            </a:extLst>
          </p:cNvPr>
          <p:cNvGrpSpPr/>
          <p:nvPr/>
        </p:nvGrpSpPr>
        <p:grpSpPr>
          <a:xfrm>
            <a:off x="5897889" y="-3409769"/>
            <a:ext cx="3394027" cy="3394027"/>
            <a:chOff x="219400" y="267449"/>
            <a:chExt cx="3394027" cy="3394027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66740306-3753-5488-464D-19872AA85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400" y="267449"/>
              <a:ext cx="3394027" cy="3394027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6E34D90-43C1-34F4-FBDA-C4A29B02AB8F}"/>
                </a:ext>
              </a:extLst>
            </p:cNvPr>
            <p:cNvSpPr txBox="1"/>
            <p:nvPr/>
          </p:nvSpPr>
          <p:spPr>
            <a:xfrm>
              <a:off x="424868" y="729651"/>
              <a:ext cx="2850255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ЮС</a:t>
              </a:r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6EF8F2E2-CA84-63FD-4A15-15B553F97D8E}"/>
              </a:ext>
            </a:extLst>
          </p:cNvPr>
          <p:cNvGrpSpPr/>
          <p:nvPr/>
        </p:nvGrpSpPr>
        <p:grpSpPr>
          <a:xfrm>
            <a:off x="5233140" y="-3410024"/>
            <a:ext cx="3394027" cy="3394027"/>
            <a:chOff x="135526" y="211821"/>
            <a:chExt cx="3394027" cy="339402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9008F534-D32C-9920-A02E-E76C51DAF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5526" y="211821"/>
              <a:ext cx="3394027" cy="339402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F1D63E3-9872-1973-C7CB-1DD5733B0405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УС</a:t>
              </a: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42E9DD7F-00BB-1310-CAFE-50876FFD7154}"/>
              </a:ext>
            </a:extLst>
          </p:cNvPr>
          <p:cNvGrpSpPr/>
          <p:nvPr/>
        </p:nvGrpSpPr>
        <p:grpSpPr>
          <a:xfrm>
            <a:off x="1697013" y="-3377111"/>
            <a:ext cx="3394027" cy="3394027"/>
            <a:chOff x="123893" y="339118"/>
            <a:chExt cx="3394027" cy="339402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0A51EFB5-DDF8-2CF0-1524-EE9380FF7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B377A0D5-F22E-DE94-271C-0B416FBA9473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АС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3881BDD-EE66-AB96-FD9B-0D6B76F776DE}"/>
              </a:ext>
            </a:extLst>
          </p:cNvPr>
          <p:cNvGrpSpPr/>
          <p:nvPr/>
        </p:nvGrpSpPr>
        <p:grpSpPr>
          <a:xfrm>
            <a:off x="3465077" y="-3345163"/>
            <a:ext cx="3394027" cy="3394027"/>
            <a:chOff x="123893" y="339118"/>
            <a:chExt cx="3394027" cy="339402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60B87371-BA7F-DC5B-FE85-D35E50A9A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0FC4B0E-C628-250F-1E63-C47D4C84D4AF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ИС</a:t>
              </a: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79545EA7-1623-390E-BF04-C8330A8EFF31}"/>
              </a:ext>
            </a:extLst>
          </p:cNvPr>
          <p:cNvGrpSpPr/>
          <p:nvPr/>
        </p:nvGrpSpPr>
        <p:grpSpPr>
          <a:xfrm>
            <a:off x="2886061" y="-3377113"/>
            <a:ext cx="3394027" cy="3394027"/>
            <a:chOff x="123893" y="339118"/>
            <a:chExt cx="3394027" cy="3394027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9396660C-91D9-9FF0-7819-BAC72BB552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3893" y="339118"/>
              <a:ext cx="3394027" cy="3394027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8630B4F-C861-22B1-118E-4698D68B5473}"/>
                </a:ext>
              </a:extLst>
            </p:cNvPr>
            <p:cNvSpPr txBox="1"/>
            <p:nvPr/>
          </p:nvSpPr>
          <p:spPr>
            <a:xfrm>
              <a:off x="187260" y="771887"/>
              <a:ext cx="3267292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3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abriola" panose="04040605051002020D02" pitchFamily="82" charset="0"/>
                </a:rPr>
                <a:t>УС</a:t>
              </a:r>
            </a:p>
          </p:txBody>
        </p:sp>
      </p:grp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BF3688E-8392-40EE-87FF-183A4B4F33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3753"/>
            <a:ext cx="2394348" cy="239434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8186FF9-E9C6-4BA2-93AE-8EA1A3AB8A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072" y="5697173"/>
            <a:ext cx="1080928" cy="1080928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0D2A532E-8B1A-406E-BAC1-CCA3F78936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20" y="1468826"/>
            <a:ext cx="3524160" cy="352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6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00352 1.46273 " pathEditMode="relative" rAng="0" ptsTypes="AA">
                                      <p:cBhvr>
                                        <p:cTn id="16" dur="5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00351 1.46273 " pathEditMode="relative" rAng="0" ptsTypes="AA">
                                      <p:cBhvr>
                                        <p:cTn id="20" dur="5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59259E-6 L -0.00351 1.46273 " pathEditMode="relative" rAng="0" ptsTypes="AA">
                                      <p:cBhvr>
                                        <p:cTn id="24" dur="5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44444E-6 L -0.00352 1.46274 " pathEditMode="relative" rAng="0" ptsTypes="AA">
                                      <p:cBhvr>
                                        <p:cTn id="28" dur="5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00351 1.46273 " pathEditMode="relative" rAng="0" ptsTypes="AA">
                                      <p:cBhvr>
                                        <p:cTn id="32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22222E-6 L -0.00352 1.46273 " pathEditMode="relative" rAng="0" ptsTypes="AA">
                                      <p:cBhvr>
                                        <p:cTn id="36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00351 1.46274 " pathEditMode="relative" rAng="0" ptsTypes="AA">
                                      <p:cBhvr>
                                        <p:cTn id="40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81481E-6 L -0.00352 1.46273 " pathEditMode="relative" rAng="0" ptsTypes="AA">
                                      <p:cBhvr>
                                        <p:cTn id="44" dur="5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00352 1.46273 " pathEditMode="relative" rAng="0" ptsTypes="AA">
                                      <p:cBhvr>
                                        <p:cTn id="48" dur="5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-0.00351 1.46273 " pathEditMode="relative" rAng="0" ptsTypes="AA">
                                      <p:cBhvr>
                                        <p:cTn id="52" dur="5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7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981FCB0-961F-40A6-8B01-DE8CFE83EDD7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C133970B-57D4-4FFB-9195-930888E5D2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923E20-B1EB-4518-B451-6D797E4DBD3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Office PowerPoint</Application>
  <PresentationFormat>Widescreen</PresentationFormat>
  <Paragraphs>10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NewUser</dc:creator>
  <cp:lastModifiedBy>NewUser</cp:lastModifiedBy>
  <cp:revision>5</cp:revision>
  <dcterms:created xsi:type="dcterms:W3CDTF">2026-01-16T09:59:49Z</dcterms:created>
  <dcterms:modified xsi:type="dcterms:W3CDTF">2026-01-20T19:33:07Z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