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6" d="100"/>
          <a:sy n="86" d="100"/>
        </p:scale>
        <p:origin x="72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9B8CD-9A62-D8A8-1719-3C6EEA8C2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68901-4D16-05F1-D155-0984813AA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5D0748-7B5B-0ED0-5068-E473DAF2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4D2FF-D5BF-4659-A253-2E3AAE225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7EAC71-52A0-1F22-9020-3FFFC5A5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11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E44CF-6139-BB9E-A58D-F56E3CD1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4DAAC3-5E89-2911-0E07-9D20F8A74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9C58CB-3A02-38D6-767F-75946961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F9875-4C57-24D3-851D-4BCCC5EB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D0D8D-C3A4-FDD7-3BF5-4010C6AC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8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617CF4-C3D2-FAE0-EC73-BD57F4DCA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FF23D3-35F0-95AD-ED2B-7E511C6F8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67936-ED58-3863-4F86-09D91CFF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3FC08F-515C-C178-40B0-2C7486C9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321B0-EB38-3DC3-88B8-F125EB11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4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45957-E9CF-6F19-12A8-8CB6F5E9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62DF3A-2C66-8FAA-FB31-4ED42AEDC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22B674-CEB7-E4AC-431E-8A29D8E4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644894-EBF1-92C2-BCB1-F82D6D2B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849FAA-753A-8425-ED25-378DD4D3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4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07994-C28F-C1C5-EFAD-994C1D6F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894EE-70B7-9D1F-291E-896D8A1C5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051C44-B07E-DFAC-627D-ACCC03EE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00A54C-8BF4-A29D-D191-DD4B868B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AA476-4C8A-CB48-F88A-EB04099D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8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FF49E-1F5B-81E2-5D50-D60203F2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8A84E-6E49-832B-575F-0DCE30E50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2A7C51-B14C-CC52-EB15-06441A773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C7C14D-83CF-537B-0C69-AF6CC607D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248AD7-56EF-2D9D-497B-6139A0C0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31A809-EBD8-2D9B-1F88-D86BA5AF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E0246-BBAC-449D-94C9-0258E181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F6CAF1-88BE-AED4-3E87-46904657A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80481F-AAD2-DD89-ED81-5D59501B4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BC5473-9EEE-EFBA-3D7B-89730EF24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67FB2F-32C3-2B99-AA0A-946BFF723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8E90F2-6CA0-1318-D9A8-49B60ACC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BB3A15-0035-CC48-EFAF-75778220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6A5FC5-E15B-2850-A6EE-8E88B7C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7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79AD1-4CE1-4F8B-C223-2A53EEA1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572C6B-1937-FA8E-B942-5AC8CA30C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C8A623-3A94-9690-E068-1CBE11B6D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FDB2A0-A4AA-73B2-1A81-EC80A5DB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DB92D0-4622-4098-6F59-4415FCF4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8DCD90-68D7-37A8-1621-34EF43E9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16DFC3-F214-FBBD-520B-601FC05F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8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C7384-F43F-54E1-6AE1-3D521AAA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6DBB8-CAAB-5F07-C45D-2551EABA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13C932-D2E2-8FE8-C856-5E1C95902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87424F-7856-1BF6-BC61-DA1E6AA5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34BC18-A1E6-27C8-A085-BCF41427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A47644-305F-3826-B73B-E61F9CCD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3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576B-DCEE-AB80-75C3-65368EFE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019310-277E-2BC7-5D16-E4F27DD3F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7F7E9C-C81A-BCC6-9F39-20B09C9ED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7FB879-5A50-A1C5-6375-FCD58343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9B1730-7C0A-502F-4EC4-B20C5698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21CC40-BFAA-FA5A-475D-679369E6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FB79A-F489-61FA-689D-86DC06621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1A415E-E94D-187D-38F6-F1B66B43B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C3997E-6C07-34E6-4682-A3CC06A83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F5CB-B5E6-4766-BA0E-18F7D871F88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3C3520-83C2-8428-FE31-5F5FA8654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2C7649-E078-EB50-C8D5-D1EA843EE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9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microsoft.com/office/2007/relationships/hdphoto" Target="../media/hdphoto7.wdp"/><Relationship Id="rId39" Type="http://schemas.openxmlformats.org/officeDocument/2006/relationships/image" Target="../media/image28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34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microsoft.com/office/2007/relationships/hdphoto" Target="../media/hdphoto4.wdp"/><Relationship Id="rId25" Type="http://schemas.openxmlformats.org/officeDocument/2006/relationships/image" Target="../media/image18.png"/><Relationship Id="rId33" Type="http://schemas.openxmlformats.org/officeDocument/2006/relationships/image" Target="../media/image23.png"/><Relationship Id="rId38" Type="http://schemas.openxmlformats.org/officeDocument/2006/relationships/image" Target="../media/image27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microsoft.com/office/2007/relationships/hdphoto" Target="../media/hdphoto5.wdp"/><Relationship Id="rId29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microsoft.com/office/2007/relationships/hdphoto" Target="../media/hdphoto9.wdp"/><Relationship Id="rId37" Type="http://schemas.openxmlformats.org/officeDocument/2006/relationships/image" Target="../media/image26.png"/><Relationship Id="rId40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microsoft.com/office/2007/relationships/hdphoto" Target="../media/hdphoto6.wdp"/><Relationship Id="rId28" Type="http://schemas.openxmlformats.org/officeDocument/2006/relationships/image" Target="../media/image20.png"/><Relationship Id="rId36" Type="http://schemas.openxmlformats.org/officeDocument/2006/relationships/image" Target="../media/image25.png"/><Relationship Id="rId10" Type="http://schemas.microsoft.com/office/2007/relationships/hdphoto" Target="../media/hdphoto2.wdp"/><Relationship Id="rId19" Type="http://schemas.openxmlformats.org/officeDocument/2006/relationships/image" Target="../media/image14.png"/><Relationship Id="rId31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D3016-AD7A-A380-6EF1-DE7B28D3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6"/>
            <a:ext cx="12380589" cy="6938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25CC6-105E-484D-909E-6C96599A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600" y="3793067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AB719D-C1D8-7A5B-3873-53441413C27E}"/>
              </a:ext>
            </a:extLst>
          </p:cNvPr>
          <p:cNvSpPr/>
          <p:nvPr/>
        </p:nvSpPr>
        <p:spPr>
          <a:xfrm>
            <a:off x="1021394" y="1075266"/>
            <a:ext cx="7509934" cy="4707467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A412-52E8-2EA6-C646-2022353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13" y="-298450"/>
            <a:ext cx="7122159" cy="62318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8401-90FE-E572-87AF-CDEEBF04F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80" y="1971040"/>
            <a:ext cx="2306320" cy="2306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2A997-51CE-2F02-F2E2-721DFDBD0D00}"/>
              </a:ext>
            </a:extLst>
          </p:cNvPr>
          <p:cNvSpPr txBox="1"/>
          <p:nvPr/>
        </p:nvSpPr>
        <p:spPr>
          <a:xfrm>
            <a:off x="4064000" y="5008191"/>
            <a:ext cx="1757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Свон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AB52BF2-0AAD-9BF7-C470-F47ADD9A26F2}"/>
              </a:ext>
            </a:extLst>
          </p:cNvPr>
          <p:cNvCxnSpPr>
            <a:cxnSpLocks/>
          </p:cNvCxnSpPr>
          <p:nvPr/>
        </p:nvCxnSpPr>
        <p:spPr>
          <a:xfrm>
            <a:off x="4547912" y="5112207"/>
            <a:ext cx="320040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9D925B2-BD5B-5485-C333-9D5F917EAFE2}"/>
              </a:ext>
            </a:extLst>
          </p:cNvPr>
          <p:cNvSpPr txBox="1"/>
          <p:nvPr/>
        </p:nvSpPr>
        <p:spPr>
          <a:xfrm>
            <a:off x="4492032" y="4465248"/>
            <a:ext cx="731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BD65F-3567-703B-579F-1808624E5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42773" y1="62793" x2="52148" y2="63281"/>
                        <a14:backgroundMark x1="52148" y1="63281" x2="52441" y2="6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54" t="32514" r="20427" b="32447"/>
          <a:stretch>
            <a:fillRect/>
          </a:stretch>
        </p:blipFill>
        <p:spPr>
          <a:xfrm>
            <a:off x="1801091" y="1227014"/>
            <a:ext cx="5883564" cy="34578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B89C6-2F1D-7DE9-62F1-C0634C781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24" y="1872577"/>
            <a:ext cx="2306321" cy="23063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DEDB8-67D6-EC6A-8A2B-4CAA93BEA90F}"/>
              </a:ext>
            </a:extLst>
          </p:cNvPr>
          <p:cNvSpPr txBox="1"/>
          <p:nvPr/>
        </p:nvSpPr>
        <p:spPr>
          <a:xfrm>
            <a:off x="4064000" y="5015842"/>
            <a:ext cx="2503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Осёв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51EADDD-B350-CC60-41C4-BB51BDE22E45}"/>
              </a:ext>
            </a:extLst>
          </p:cNvPr>
          <p:cNvCxnSpPr/>
          <p:nvPr/>
        </p:nvCxnSpPr>
        <p:spPr>
          <a:xfrm>
            <a:off x="5208006" y="5094396"/>
            <a:ext cx="282472" cy="6044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F66672B-5D7C-51D5-EFB5-F566AF21AB02}"/>
              </a:ext>
            </a:extLst>
          </p:cNvPr>
          <p:cNvSpPr txBox="1"/>
          <p:nvPr/>
        </p:nvSpPr>
        <p:spPr>
          <a:xfrm>
            <a:off x="5117144" y="4472899"/>
            <a:ext cx="5830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4289D-2701-2D48-6B62-11868F73A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05" r="2578" b="26146"/>
          <a:stretch>
            <a:fillRect/>
          </a:stretch>
        </p:blipFill>
        <p:spPr>
          <a:xfrm rot="1094090">
            <a:off x="460324" y="520710"/>
            <a:ext cx="8565097" cy="45935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71762-9900-2635-8A6D-3EFB695E6B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19" y="1538977"/>
            <a:ext cx="2957945" cy="29579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398E0-CB9B-D46A-7CD9-8356B8CB5382}"/>
              </a:ext>
            </a:extLst>
          </p:cNvPr>
          <p:cNvSpPr txBox="1"/>
          <p:nvPr/>
        </p:nvSpPr>
        <p:spPr>
          <a:xfrm>
            <a:off x="3429595" y="5029735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Вампочки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8125AE-1BBD-7F59-F6FC-C84B38654F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81014" y="5046087"/>
            <a:ext cx="365792" cy="670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86D088-47C1-1585-D252-ACEE0A0BF0F7}"/>
              </a:ext>
            </a:extLst>
          </p:cNvPr>
          <p:cNvSpPr txBox="1"/>
          <p:nvPr/>
        </p:nvSpPr>
        <p:spPr>
          <a:xfrm>
            <a:off x="3476927" y="4409958"/>
            <a:ext cx="5536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55AA17-169A-002E-A8D0-E2F49F1979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41" b="27547"/>
          <a:stretch>
            <a:fillRect/>
          </a:stretch>
        </p:blipFill>
        <p:spPr>
          <a:xfrm>
            <a:off x="539219" y="1148805"/>
            <a:ext cx="8582329" cy="375150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1488DC-3CF4-68D6-DB2F-558E790406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10" y="1579438"/>
            <a:ext cx="2848182" cy="28481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01EAFE-0FAD-AA10-1B05-F2432A11A466}"/>
              </a:ext>
            </a:extLst>
          </p:cNvPr>
          <p:cNvSpPr txBox="1"/>
          <p:nvPr/>
        </p:nvSpPr>
        <p:spPr>
          <a:xfrm>
            <a:off x="3905891" y="5029735"/>
            <a:ext cx="2061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Авмаз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EE9440D-327F-B0B5-A4B0-7AF24DCA80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25349" y="5107014"/>
            <a:ext cx="365792" cy="67061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D5DC591-8BE7-C2AC-57CC-BDA3744D234B}"/>
              </a:ext>
            </a:extLst>
          </p:cNvPr>
          <p:cNvSpPr txBox="1"/>
          <p:nvPr/>
        </p:nvSpPr>
        <p:spPr>
          <a:xfrm>
            <a:off x="4323102" y="4457904"/>
            <a:ext cx="5501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7742E71-BB0A-145A-40ED-A3C59F3B48C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927" b="27328"/>
          <a:stretch>
            <a:fillRect/>
          </a:stretch>
        </p:blipFill>
        <p:spPr>
          <a:xfrm>
            <a:off x="1507551" y="1440873"/>
            <a:ext cx="6858000" cy="293145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5AC816-C4A0-EC5A-2B6B-C8C0F02568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60" y="2099579"/>
            <a:ext cx="1427958" cy="142795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A761C2-BF81-FF96-7730-344E1DDA4489}"/>
              </a:ext>
            </a:extLst>
          </p:cNvPr>
          <p:cNvSpPr txBox="1"/>
          <p:nvPr/>
        </p:nvSpPr>
        <p:spPr>
          <a:xfrm>
            <a:off x="4082007" y="5023556"/>
            <a:ext cx="1985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Вама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60FDB91-85AD-4008-F92B-2C86020A58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453" y="5081818"/>
            <a:ext cx="365792" cy="67061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A3732C1-D3BE-A561-CC4B-89383E858E4E}"/>
              </a:ext>
            </a:extLst>
          </p:cNvPr>
          <p:cNvSpPr txBox="1"/>
          <p:nvPr/>
        </p:nvSpPr>
        <p:spPr>
          <a:xfrm>
            <a:off x="4109418" y="4447059"/>
            <a:ext cx="6277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  <a:endParaRPr lang="ru-RU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33BDCED-8C22-A3F5-A8C0-514522FF6A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42676" y1="63965" x2="54883" y2="6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11" b="30844"/>
          <a:stretch>
            <a:fillRect/>
          </a:stretch>
        </p:blipFill>
        <p:spPr>
          <a:xfrm>
            <a:off x="440288" y="944362"/>
            <a:ext cx="8678312" cy="345788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F7ABEC-7D46-6E5A-4348-3E6F075662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993" y="1474087"/>
            <a:ext cx="2468755" cy="246875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44297-B6D5-4623-39C0-4A7C720BCA9C}"/>
              </a:ext>
            </a:extLst>
          </p:cNvPr>
          <p:cNvSpPr txBox="1"/>
          <p:nvPr/>
        </p:nvSpPr>
        <p:spPr>
          <a:xfrm>
            <a:off x="3969551" y="5023556"/>
            <a:ext cx="203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Акува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30A37D7-CB42-8D3A-DF0F-E2C44C1F16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56181" y="5105739"/>
            <a:ext cx="365792" cy="67061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1EFD4BB-DAAB-6289-B12D-6E0562955513}"/>
              </a:ext>
            </a:extLst>
          </p:cNvPr>
          <p:cNvSpPr txBox="1"/>
          <p:nvPr/>
        </p:nvSpPr>
        <p:spPr>
          <a:xfrm>
            <a:off x="4936316" y="4470235"/>
            <a:ext cx="605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56050B-BCF3-1617-91E2-C234CF90D0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68" b="24756"/>
          <a:stretch>
            <a:fillRect/>
          </a:stretch>
        </p:blipFill>
        <p:spPr>
          <a:xfrm rot="957946">
            <a:off x="706088" y="715138"/>
            <a:ext cx="8140546" cy="4141538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8B8A8E-52F1-17A7-A4AE-481F20C74FB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18" y="1774884"/>
            <a:ext cx="1683327" cy="168332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B96B53D-C2EB-AC97-527C-60E51D41B454}"/>
              </a:ext>
            </a:extLst>
          </p:cNvPr>
          <p:cNvSpPr txBox="1"/>
          <p:nvPr/>
        </p:nvSpPr>
        <p:spPr>
          <a:xfrm>
            <a:off x="4019957" y="5028249"/>
            <a:ext cx="225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Куква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34D29FC-43F7-6EEA-27FE-AEBA9F9250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9238" y="5098723"/>
            <a:ext cx="365792" cy="67061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7461E28-BBE5-953D-88B8-124C56EA48E2}"/>
              </a:ext>
            </a:extLst>
          </p:cNvPr>
          <p:cNvSpPr txBox="1"/>
          <p:nvPr/>
        </p:nvSpPr>
        <p:spPr>
          <a:xfrm>
            <a:off x="4857909" y="4448805"/>
            <a:ext cx="50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855904-F492-434E-D336-412B734EF98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49" b="26530"/>
          <a:stretch>
            <a:fillRect/>
          </a:stretch>
        </p:blipFill>
        <p:spPr>
          <a:xfrm rot="891473">
            <a:off x="701433" y="613484"/>
            <a:ext cx="8133894" cy="405243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9F0A17-C5BA-3B4A-5EFF-EE14E344821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20" y="1660694"/>
            <a:ext cx="1854712" cy="185471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2C5A0B-E5FF-647D-BB20-F304AB7BDD43}"/>
              </a:ext>
            </a:extLst>
          </p:cNvPr>
          <p:cNvSpPr txBox="1"/>
          <p:nvPr/>
        </p:nvSpPr>
        <p:spPr>
          <a:xfrm>
            <a:off x="4302806" y="5021513"/>
            <a:ext cx="1712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Вук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D68896E-DD44-C7A5-ED56-16B4B357D4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2740" y="5032624"/>
            <a:ext cx="365792" cy="67061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83055D23-B243-CEE3-9210-91226793B6CC}"/>
              </a:ext>
            </a:extLst>
          </p:cNvPr>
          <p:cNvSpPr txBox="1"/>
          <p:nvPr/>
        </p:nvSpPr>
        <p:spPr>
          <a:xfrm>
            <a:off x="4290949" y="4446285"/>
            <a:ext cx="628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3F1D012-0A42-B034-D209-F74123B4740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83" b="27596"/>
          <a:stretch>
            <a:fillRect/>
          </a:stretch>
        </p:blipFill>
        <p:spPr>
          <a:xfrm>
            <a:off x="884067" y="1103770"/>
            <a:ext cx="7814147" cy="353368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1DEB79-7674-A4DE-2467-241672827DE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69" y="1774000"/>
            <a:ext cx="2304821" cy="230482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E99C964-20A8-2AB7-18FB-B77CCEB6F341}"/>
              </a:ext>
            </a:extLst>
          </p:cNvPr>
          <p:cNvSpPr txBox="1"/>
          <p:nvPr/>
        </p:nvSpPr>
        <p:spPr>
          <a:xfrm>
            <a:off x="3926718" y="5041968"/>
            <a:ext cx="1580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Вовк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7FCCF62-0B71-0034-8F59-171167824F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4732" y="5097932"/>
            <a:ext cx="365792" cy="67061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94EA74C8-2FE9-2CF4-AF97-F9C9F7019C71}"/>
              </a:ext>
            </a:extLst>
          </p:cNvPr>
          <p:cNvSpPr txBox="1"/>
          <p:nvPr/>
        </p:nvSpPr>
        <p:spPr>
          <a:xfrm>
            <a:off x="4600670" y="4459971"/>
            <a:ext cx="544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2682EE-46A7-11CA-CD1B-98414CA1133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08" b="24411"/>
          <a:stretch>
            <a:fillRect/>
          </a:stretch>
        </p:blipFill>
        <p:spPr>
          <a:xfrm rot="928708">
            <a:off x="890992" y="765558"/>
            <a:ext cx="7933599" cy="4163592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7EFFD7F-3CA9-B178-4950-17E8EA744E0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82" y="1914141"/>
            <a:ext cx="1736059" cy="173605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87AF791-F0EF-E045-0FBE-D93CF453825F}"/>
              </a:ext>
            </a:extLst>
          </p:cNvPr>
          <p:cNvSpPr txBox="1"/>
          <p:nvPr/>
        </p:nvSpPr>
        <p:spPr>
          <a:xfrm>
            <a:off x="4099097" y="5046506"/>
            <a:ext cx="1640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Ёвка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8FEC09-0BAF-023B-7F2A-2DE7573D7F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0340" y="5090669"/>
            <a:ext cx="365792" cy="670618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345A60F0-0E17-9F6E-5E60-53831824C7D5}"/>
              </a:ext>
            </a:extLst>
          </p:cNvPr>
          <p:cNvSpPr txBox="1"/>
          <p:nvPr/>
        </p:nvSpPr>
        <p:spPr>
          <a:xfrm>
            <a:off x="4351184" y="4408710"/>
            <a:ext cx="498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A3A475B-88C0-8F80-21B8-4E0E88590DD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backgroundMark x1="43164" y1="62793" x2="56348" y2="64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1" t="29248" r="16592" b="30317"/>
          <a:stretch>
            <a:fillRect/>
          </a:stretch>
        </p:blipFill>
        <p:spPr>
          <a:xfrm>
            <a:off x="1899180" y="1080368"/>
            <a:ext cx="5668111" cy="347951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DCC950D-56F6-3EB0-4B62-C9D1A89F464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93" y="1824998"/>
            <a:ext cx="2142338" cy="214233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9FD7FC-03E8-AFA4-2052-DB177C0A29EB}"/>
              </a:ext>
            </a:extLst>
          </p:cNvPr>
          <p:cNvSpPr txBox="1"/>
          <p:nvPr/>
        </p:nvSpPr>
        <p:spPr>
          <a:xfrm>
            <a:off x="3963388" y="5034131"/>
            <a:ext cx="17912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Вайм</a:t>
            </a: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F21EEAE-966C-282A-37FB-0448DEA307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4982" y="5071404"/>
            <a:ext cx="365792" cy="670618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679F7CE8-B5DE-92EB-9A30-1BE5390ED7DF}"/>
              </a:ext>
            </a:extLst>
          </p:cNvPr>
          <p:cNvSpPr txBox="1"/>
          <p:nvPr/>
        </p:nvSpPr>
        <p:spPr>
          <a:xfrm>
            <a:off x="3899072" y="4433799"/>
            <a:ext cx="563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8684FBB-0C87-3D16-ADD5-4E5D8C7C350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444">
            <a:off x="2260544" y="77270"/>
            <a:ext cx="5123809" cy="548571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4132F63D-A45F-6F54-C828-11107D32DE53}"/>
              </a:ext>
            </a:extLst>
          </p:cNvPr>
          <p:cNvSpPr txBox="1"/>
          <p:nvPr/>
        </p:nvSpPr>
        <p:spPr>
          <a:xfrm>
            <a:off x="3944358" y="5060402"/>
            <a:ext cx="2415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Бевка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A598EA4-5A4F-21F0-1A21-2172373962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5169" y="5121822"/>
            <a:ext cx="365792" cy="67061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DF56148-5038-B35C-A99A-150A86AB19E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255" y="1972242"/>
            <a:ext cx="1832789" cy="1832789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623AB329-3FB7-4B5D-C192-821F47EDEDB6}"/>
              </a:ext>
            </a:extLst>
          </p:cNvPr>
          <p:cNvSpPr txBox="1"/>
          <p:nvPr/>
        </p:nvSpPr>
        <p:spPr>
          <a:xfrm>
            <a:off x="4711003" y="4463479"/>
            <a:ext cx="71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09C50BC-C08C-30F6-1E16-3EA64A02BB7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137524"/>
            <a:ext cx="1181090" cy="1022056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F8CE203-9613-A8BA-E676-DCB57FE8020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473" y="553583"/>
            <a:ext cx="5120564" cy="52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8" grpId="1"/>
      <p:bldP spid="23" grpId="0"/>
      <p:bldP spid="23" grpId="1"/>
      <p:bldP spid="27" grpId="0"/>
      <p:bldP spid="27" grpId="1"/>
      <p:bldP spid="9" grpId="0"/>
      <p:bldP spid="9" grpId="1"/>
      <p:bldP spid="17" grpId="0"/>
      <p:bldP spid="17" grpId="1"/>
      <p:bldP spid="30" grpId="0"/>
      <p:bldP spid="30" grpId="1"/>
      <p:bldP spid="33" grpId="0"/>
      <p:bldP spid="33" grpId="1"/>
      <p:bldP spid="38" grpId="0"/>
      <p:bldP spid="38" grpId="1"/>
      <p:bldP spid="41" grpId="0"/>
      <p:bldP spid="41" grpId="1"/>
      <p:bldP spid="46" grpId="0"/>
      <p:bldP spid="46" grpId="1"/>
      <p:bldP spid="48" grpId="0"/>
      <p:bldP spid="48" grpId="1"/>
      <p:bldP spid="53" grpId="0"/>
      <p:bldP spid="53" grpId="1"/>
      <p:bldP spid="55" grpId="0"/>
      <p:bldP spid="55" grpId="1"/>
      <p:bldP spid="60" grpId="0"/>
      <p:bldP spid="60" grpId="1"/>
      <p:bldP spid="62" grpId="0"/>
      <p:bldP spid="62" grpId="1"/>
      <p:bldP spid="67" grpId="0"/>
      <p:bldP spid="67" grpId="1"/>
      <p:bldP spid="69" grpId="0"/>
      <p:bldP spid="69" grpId="1"/>
      <p:bldP spid="74" grpId="0"/>
      <p:bldP spid="74" grpId="1"/>
      <p:bldP spid="76" grpId="0"/>
      <p:bldP spid="76" grpId="1"/>
      <p:bldP spid="81" grpId="0"/>
      <p:bldP spid="81" grpId="1"/>
      <p:bldP spid="83" grpId="0"/>
      <p:bldP spid="83" grpId="1"/>
      <p:bldP spid="89" grpId="0"/>
      <p:bldP spid="89" grpId="1"/>
      <p:bldP spid="90" grpId="0"/>
      <p:bldP spid="9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72F7FFD-5025-4848-B6A5-6B99FF48EE18}"/>
</file>

<file path=customXml/itemProps2.xml><?xml version="1.0" encoding="utf-8"?>
<ds:datastoreItem xmlns:ds="http://schemas.openxmlformats.org/officeDocument/2006/customXml" ds:itemID="{3ADCB8CB-626B-48E2-8AE7-1382531A00B0}"/>
</file>

<file path=customXml/itemProps3.xml><?xml version="1.0" encoding="utf-8"?>
<ds:datastoreItem xmlns:ds="http://schemas.openxmlformats.org/officeDocument/2006/customXml" ds:itemID="{F7D42A00-3C8A-4FA5-94AA-99BEFAC06E8B}"/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2026-01-18T22:08:25Z</dcterms:created>
  <dcterms:modified xsi:type="dcterms:W3CDTF">2026-01-20T13:48:01Z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