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F57BF-84EF-4A7F-5608-B40C82CDD109}" v="7" dt="2026-01-20T12:38:49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25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2DF57BF-84EF-4A7F-5608-B40C82CDD109}"/>
    <pc:docChg chg="modSld">
      <pc:chgData name="somovaasya3" userId="S::somovaasya3_gmail.com#ext#@slideedu.onmicrosoft.com::05b36399-d501-4a7b-87fd-615099445ab5" providerId="AD" clId="Web-{F2DF57BF-84EF-4A7F-5608-B40C82CDD109}" dt="2026-01-20T12:38:49.220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F2DF57BF-84EF-4A7F-5608-B40C82CDD109}" dt="2026-01-20T12:38:49.220" v="3" actId="1076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F2DF57BF-84EF-4A7F-5608-B40C82CDD109}" dt="2026-01-20T12:38:49.220" v="3" actId="1076"/>
          <ac:spMkLst>
            <pc:docMk/>
            <pc:sldMk cId="2889466531" sldId="258"/>
            <ac:spMk id="13" creationId="{D29D2899-6F58-0A2F-0BB4-89899CBB27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445227" y="-3463418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АН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5512062" y="-3490251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ОН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7775886" y="-3428723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98146" y="935173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ІН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3269767" y="-3444646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ОН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795964" y="-3461026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ЯН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5197205" y="-3515560"/>
            <a:ext cx="3394027" cy="3394027"/>
            <a:chOff x="146707" y="252134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07" y="252134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ЮН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615369" y="-3475277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УН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2935479" y="-3438399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АН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2049655" y="-3453127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ИН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3826683" y="-3471073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УН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C88DD-71AD-4B80-BD1E-85CDDB17AAB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62575C3-9B0B-40C6-A8E3-A654F902F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5ADAD-77B6-46B9-97C5-030CA3EC70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5</cp:revision>
  <dcterms:created xsi:type="dcterms:W3CDTF">2026-01-16T09:59:49Z</dcterms:created>
  <dcterms:modified xsi:type="dcterms:W3CDTF">2026-01-20T12:38:50Z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