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6FCA5-2CE1-2FB5-48EE-9AECB18C7B32}" v="21" dt="2026-01-20T12:28:18.040"/>
    <p1510:client id="{F942CDB4-E49C-468A-CD35-8F82009230C8}" v="6" dt="2026-01-20T12:30:47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942CDB4-E49C-468A-CD35-8F82009230C8}"/>
    <pc:docChg chg="modSld">
      <pc:chgData name="somovaasya3" userId="S::somovaasya3_gmail.com#ext#@slideedu.onmicrosoft.com::05b36399-d501-4a7b-87fd-615099445ab5" providerId="AD" clId="Web-{F942CDB4-E49C-468A-CD35-8F82009230C8}" dt="2026-01-20T12:30:47.819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F942CDB4-E49C-468A-CD35-8F82009230C8}" dt="2026-01-20T12:30:47.819" v="2" actId="1076"/>
        <pc:sldMkLst>
          <pc:docMk/>
          <pc:sldMk cId="2889466531" sldId="258"/>
        </pc:sldMkLst>
        <pc:spChg chg="mod">
          <ac:chgData name="somovaasya3" userId="S::somovaasya3_gmail.com#ext#@slideedu.onmicrosoft.com::05b36399-d501-4a7b-87fd-615099445ab5" providerId="AD" clId="Web-{F942CDB4-E49C-468A-CD35-8F82009230C8}" dt="2026-01-20T12:30:42.679" v="1" actId="20577"/>
          <ac:spMkLst>
            <pc:docMk/>
            <pc:sldMk cId="2889466531" sldId="258"/>
            <ac:spMk id="13" creationId="{D29D2899-6F58-0A2F-0BB4-89899CBB272F}"/>
          </ac:spMkLst>
        </pc:spChg>
        <pc:grpChg chg="mod">
          <ac:chgData name="somovaasya3" userId="S::somovaasya3_gmail.com#ext#@slideedu.onmicrosoft.com::05b36399-d501-4a7b-87fd-615099445ab5" providerId="AD" clId="Web-{F942CDB4-E49C-468A-CD35-8F82009230C8}" dt="2026-01-20T12:30:47.819" v="2" actId="1076"/>
          <ac:grpSpMkLst>
            <pc:docMk/>
            <pc:sldMk cId="2889466531" sldId="258"/>
            <ac:grpSpMk id="11" creationId="{978C97C3-D137-B838-BB7B-BF272251823A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5232159" y="-3337162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АМ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1555526" y="-3314128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ОМ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8348847" y="-3211811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/>
                </a:rPr>
                <a:t>ІМ</a:t>
              </a:r>
              <a:endParaRPr lang="ru-RU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4439210" y="-3277470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7472364" y="-3252877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ЯМ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6736224" y="-3215895"/>
            <a:ext cx="3394027" cy="3394027"/>
            <a:chOff x="219400" y="267449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" y="267449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ЮМ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4947091" y="-3390065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УМ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4608331" y="-3342336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АМ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3338410" y="-3289212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ИМ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2394348" y="-3314128"/>
            <a:ext cx="3394027" cy="3394027"/>
            <a:chOff x="123893" y="33911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УМ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352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352 1.46274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352 1.46273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00351 1.46274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0351 1.46274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A2D1C0-9CFD-461D-974D-057138EBD1C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43F88FE-BDEA-446C-B31A-DCF62A858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DC490D-B800-4178-A94E-394FB456E5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11</cp:revision>
  <dcterms:created xsi:type="dcterms:W3CDTF">2026-01-16T09:59:49Z</dcterms:created>
  <dcterms:modified xsi:type="dcterms:W3CDTF">2026-01-20T12:30:51Z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