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01D48-81FE-7FC3-0969-FE35202D1CFE}" v="19" dt="2026-01-20T12:25:0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8301D48-81FE-7FC3-0969-FE35202D1CFE}"/>
    <pc:docChg chg="modSld">
      <pc:chgData name="somovaasya3" userId="S::somovaasya3_gmail.com#ext#@slideedu.onmicrosoft.com::05b36399-d501-4a7b-87fd-615099445ab5" providerId="AD" clId="Web-{18301D48-81FE-7FC3-0969-FE35202D1CFE}" dt="2026-01-20T12:25:00.518" v="15" actId="1076"/>
      <pc:docMkLst>
        <pc:docMk/>
      </pc:docMkLst>
      <pc:sldChg chg="modSp">
        <pc:chgData name="somovaasya3" userId="S::somovaasya3_gmail.com#ext#@slideedu.onmicrosoft.com::05b36399-d501-4a7b-87fd-615099445ab5" providerId="AD" clId="Web-{18301D48-81FE-7FC3-0969-FE35202D1CFE}" dt="2026-01-20T12:25:00.518" v="15" actId="1076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18301D48-81FE-7FC3-0969-FE35202D1CFE}" dt="2026-01-20T12:25:00.518" v="15" actId="1076"/>
          <ac:spMkLst>
            <pc:docMk/>
            <pc:sldMk cId="2889466531" sldId="258"/>
            <ac:spMk id="13" creationId="{D29D2899-6F58-0A2F-0BB4-89899CBB272F}"/>
          </ac:spMkLst>
        </pc:spChg>
        <pc:spChg chg="mod">
          <ac:chgData name="somovaasya3" userId="S::somovaasya3_gmail.com#ext#@slideedu.onmicrosoft.com::05b36399-d501-4a7b-87fd-615099445ab5" providerId="AD" clId="Web-{18301D48-81FE-7FC3-0969-FE35202D1CFE}" dt="2026-01-20T12:24:27.344" v="9" actId="1076"/>
          <ac:spMkLst>
            <pc:docMk/>
            <pc:sldMk cId="2889466531" sldId="258"/>
            <ac:spMk id="31" creationId="{A0FC4B0E-C628-250F-1E63-C47D4C84D4AF}"/>
          </ac:spMkLst>
        </pc:spChg>
        <pc:grpChg chg="mod">
          <ac:chgData name="somovaasya3" userId="S::somovaasya3_gmail.com#ext#@slideedu.onmicrosoft.com::05b36399-d501-4a7b-87fd-615099445ab5" providerId="AD" clId="Web-{18301D48-81FE-7FC3-0969-FE35202D1CFE}" dt="2026-01-20T12:24:01.843" v="3" actId="1076"/>
          <ac:grpSpMkLst>
            <pc:docMk/>
            <pc:sldMk cId="2889466531" sldId="258"/>
            <ac:grpSpMk id="14" creationId="{31D796F8-ABF1-486B-910F-4DBB076492AB}"/>
          </ac:grpSpMkLst>
        </pc:grpChg>
        <pc:grpChg chg="mod">
          <ac:chgData name="somovaasya3" userId="S::somovaasya3_gmail.com#ext#@slideedu.onmicrosoft.com::05b36399-d501-4a7b-87fd-615099445ab5" providerId="AD" clId="Web-{18301D48-81FE-7FC3-0969-FE35202D1CFE}" dt="2026-01-20T12:24:33.579" v="13" actId="1076"/>
          <ac:grpSpMkLst>
            <pc:docMk/>
            <pc:sldMk cId="2889466531" sldId="258"/>
            <ac:grpSpMk id="23" creationId="{6EF8F2E2-CA84-63FD-4A15-15B553F97D8E}"/>
          </ac:grpSpMkLst>
        </pc:grpChg>
        <pc:grpChg chg="mod">
          <ac:chgData name="somovaasya3" userId="S::somovaasya3_gmail.com#ext#@slideedu.onmicrosoft.com::05b36399-d501-4a7b-87fd-615099445ab5" providerId="AD" clId="Web-{18301D48-81FE-7FC3-0969-FE35202D1CFE}" dt="2026-01-20T12:24:37.362" v="14" actId="1076"/>
          <ac:grpSpMkLst>
            <pc:docMk/>
            <pc:sldMk cId="2889466531" sldId="258"/>
            <ac:grpSpMk id="26" creationId="{42E9DD7F-00BB-1310-CAFE-50876FFD7154}"/>
          </ac:grpSpMkLst>
        </pc:grpChg>
        <pc:grpChg chg="mod">
          <ac:chgData name="somovaasya3" userId="S::somovaasya3_gmail.com#ext#@slideedu.onmicrosoft.com::05b36399-d501-4a7b-87fd-615099445ab5" providerId="AD" clId="Web-{18301D48-81FE-7FC3-0969-FE35202D1CFE}" dt="2026-01-20T12:24:29.298" v="10" actId="1076"/>
          <ac:grpSpMkLst>
            <pc:docMk/>
            <pc:sldMk cId="2889466531" sldId="258"/>
            <ac:grpSpMk id="29" creationId="{B3881BDD-EE66-AB96-FD9B-0D6B76F776DE}"/>
          </ac:grpSpMkLst>
        </pc:grpChg>
        <pc:grpChg chg="mod">
          <ac:chgData name="somovaasya3" userId="S::somovaasya3_gmail.com#ext#@slideedu.onmicrosoft.com::05b36399-d501-4a7b-87fd-615099445ab5" providerId="AD" clId="Web-{18301D48-81FE-7FC3-0969-FE35202D1CFE}" dt="2026-01-20T12:24:22.610" v="8" actId="1076"/>
          <ac:grpSpMkLst>
            <pc:docMk/>
            <pc:sldMk cId="2889466531" sldId="258"/>
            <ac:grpSpMk id="32" creationId="{79545EA7-1623-390E-BF04-C8330A8EFF3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3399046" y="-3380867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АТ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2890291" y="-3247569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ОТ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72227" y="-3290227"/>
            <a:ext cx="3509017" cy="3394027"/>
            <a:chOff x="123893" y="339118"/>
            <a:chExt cx="350901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365618" y="1085061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ІТ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-2414" y="-3354873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ОТ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7103113" y="-3282149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ЯТ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5006464" y="-3264859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ЮТ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1187000" y="-3393935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УТ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1808745" y="-3290127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АТ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5395678" y="-3391795"/>
            <a:ext cx="3395973" cy="3394027"/>
            <a:chOff x="123893" y="339118"/>
            <a:chExt cx="3395973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252574" y="9242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ИТ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7096559" y="-3246016"/>
            <a:ext cx="3394027" cy="3394027"/>
            <a:chOff x="152352" y="32125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2" y="32125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УТ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0352 1.46273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351 1.46273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0351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2C1FBE-3F64-47E3-8562-040A6ABB0AE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D9BA6BA-8AA9-42AE-9EEE-13551F176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574BC-2F35-4152-924E-0B39D58BB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14</cp:revision>
  <dcterms:created xsi:type="dcterms:W3CDTF">2026-01-16T09:59:49Z</dcterms:created>
  <dcterms:modified xsi:type="dcterms:W3CDTF">2026-01-20T12:25:00Z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