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71A90-186B-45F6-8B67-6E66079BC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936062-44F3-D0EC-3BD1-440BA3EBBC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183C27-334A-1F01-2920-D399B028E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7DAE1C-8924-9235-CBDA-647819D4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E1BD-6FCF-6C86-C5D3-19E07549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531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37D33-5FBB-018E-2BEC-ABE500A5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E1B718-AC8F-2821-44E6-D7388EA78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A4080-389D-42CE-4C1C-8C4531B0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6FF917-0B01-DF89-D255-CAC72B48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E0608-8F7D-0C72-BCCC-3FA3BD565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3097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F5428-7778-AAA4-456E-B87543EA1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69B53E-EDEB-0ACE-512A-B596A4365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D497C3-6EBB-91AA-5AE1-CD088970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0223DD-9E0F-7E47-6AE1-4DAC79663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6AE328-D58B-EF90-0483-E0F0819D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34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22394-A5DF-9D8C-B2AD-1E4E57166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F7C71A-1AAC-4411-E8C1-4F3465610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986DFE-DC31-4B27-472B-AEF884155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F37152-AA53-9910-A23C-9DE98E03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F4DB82-0369-C39A-31CF-65A0161D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0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64B37-DA9A-02C0-798D-CBF621DDC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03628A-0119-8484-7197-39A6074B8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787E3-5C7F-5E27-A9C7-19450069E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1955D5-C770-862C-0871-5FDA33A8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62C812-98C1-A80A-4E68-AA4597B6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80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A9E05-4551-97E7-3B17-7985E8EC7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34B2CD-B163-501C-9F88-392C1CED9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DA9D9B-AD4F-DB81-455E-16D448817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F38653-F418-F0C6-29B7-DD510AE6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4EB711-CDEC-15D1-9C62-604114D2D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1B549-DB1B-CBE7-B84A-218B50A7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599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6BDEB-A6A6-71B5-30C6-B7422329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993AF5-4EAB-9EF0-2DF5-BCCF82374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DC0D30-6A2F-876D-AF62-21B1C0D17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BEA855-FDCC-2E78-9E30-8360B3B2B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CF0539-980D-678C-9325-D5CD6D9C48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955502-4777-B33B-B6C9-71E23577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C90CB-217E-92B1-9A66-C266C5A2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67C2F1-C6E0-1C49-F591-71F4F1AE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8195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D898B-A83B-AEF2-C6DE-9F708CB33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DEFF02-E0BE-D7EF-0C2D-4DE8E83A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6A71DD-1167-7313-5A38-2372EDF1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07761F-72CB-F102-F135-517F1C84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131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D93FD7-4FD3-72A8-6877-0BAE8C405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61A6219-4C79-2066-D2EB-49D2B3D1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3026CC-7D52-DD8A-291C-D33C2508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065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ABA7A-36EB-4B8C-9F82-422258C30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564ADF-02FC-5FA4-5FD7-4757E19F0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1F1619-088A-A519-CD27-F1F0708E4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62741-44DF-A3C8-4C19-C31E2775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5C1B39-29F1-BC81-28C4-BF02412B6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C79453-C7D6-0D4F-184D-85DBB069F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7652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AAE2-DD96-9BA8-FD7B-D3114F9C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32B6EB-51E9-0AA2-8DE8-A6BEFF547F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8703F7-C0A7-06B3-04BB-A6CC19764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C6D81D-D25F-AA7D-587E-4D6968ED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04A267-E7D7-0617-8B1C-17D842A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6F792B-DA7F-C473-E7B7-D99025AC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547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0243F-ADFC-32F1-1473-B5011B438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A5342A-A997-0327-075A-624F5B221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0CE1D8-0990-8FA9-5C56-2094FDCFE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8EF89-1D51-4425-8D16-9288113EAABC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E78B10-16D4-D627-CBCE-9B39D6948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25A13C-C83D-2C3E-7AE7-C2999B5D3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16EEE-4576-424F-B605-149619A4FC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815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358FD-90A0-966B-11A1-EC2865D9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926220-D0E3-69B3-2544-7B08155E6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5290D1-1F24-8BFF-33EB-589937295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" y="3479796"/>
            <a:ext cx="2649194" cy="2649194"/>
          </a:xfrm>
          <a:prstGeom prst="rect">
            <a:avLst/>
          </a:prstGeom>
        </p:spPr>
      </p:pic>
      <p:sp>
        <p:nvSpPr>
          <p:cNvPr id="6" name="Прямоугольник: скругленные углы 6">
            <a:extLst>
              <a:ext uri="{FF2B5EF4-FFF2-40B4-BE49-F238E27FC236}">
                <a16:creationId xmlns:a16="http://schemas.microsoft.com/office/drawing/2014/main" id="{57662FBC-4A48-CD98-67C5-273BCF61541A}"/>
              </a:ext>
            </a:extLst>
          </p:cNvPr>
          <p:cNvSpPr/>
          <p:nvPr/>
        </p:nvSpPr>
        <p:spPr>
          <a:xfrm>
            <a:off x="3637935" y="1078985"/>
            <a:ext cx="7371735" cy="529958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9C2E4F-01BC-7B01-71E5-01A690AFD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37" y="1187118"/>
            <a:ext cx="1976401" cy="19764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9B1D09-A9BA-98EF-EDCE-A76313F26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481" y="4293592"/>
            <a:ext cx="1849202" cy="18666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CAC3DF-0F32-3DD5-6C6A-62201D685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293" y="3834934"/>
            <a:ext cx="2325329" cy="2325329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5541B42C-F3F7-C754-233C-1C33FFCBF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7" y="347572"/>
            <a:ext cx="1130919" cy="1026666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DBB77D-4F10-7D1A-8B56-D4F763D27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38" y="1708241"/>
            <a:ext cx="3452666" cy="35936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B8E4AE4-0734-66E7-F28C-77FAC9DE72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54" y="1339744"/>
            <a:ext cx="1873366" cy="19319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B270C6-5685-31BE-50F5-89DF761B3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67" y="3951145"/>
            <a:ext cx="2177845" cy="21778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27A3F3-711B-FA3C-63C0-5AD2CB8835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87" y="3754499"/>
            <a:ext cx="2571135" cy="25711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BE01AF9-29EE-218D-DE81-822BD21E8E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94874"/>
            <a:ext cx="2856271" cy="285627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94FA588-1BDC-39AA-6602-5C2EF9574B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18" y="4271648"/>
            <a:ext cx="1715728" cy="171572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59BB94-BD77-F3C7-B7B2-C89698C0F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15" y="4230476"/>
            <a:ext cx="1777657" cy="17944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03353F-18FE-8265-8E58-D9E67BEDC1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84" y="1268627"/>
            <a:ext cx="2495362" cy="249536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A90CC69-FC38-2495-4192-9130F6AE51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833" y="3924423"/>
            <a:ext cx="2220426" cy="222042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3E9A404-8AAF-0CA2-F7A1-D8BB62A399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93" y="4064973"/>
            <a:ext cx="2095290" cy="20952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A0EB9B-7584-1E96-B9EB-DF3CBF9A7D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60" y="1080010"/>
            <a:ext cx="3056888" cy="30568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4238B2-8104-091C-3315-A5C46464E4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61" y="4107839"/>
            <a:ext cx="2272310" cy="17563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86F3B5-D465-BA46-EB1D-0A25948FFC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112" y="3428999"/>
            <a:ext cx="2893302" cy="2893302"/>
          </a:xfrm>
          <a:prstGeom prst="rect">
            <a:avLst/>
          </a:prstGeom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id="{BA89022D-36AD-CE56-0653-0B6717E94D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18" y="1197328"/>
            <a:ext cx="2622192" cy="26221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2A539D-41C5-F97E-CC81-86F6458F062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887" y="3599428"/>
            <a:ext cx="2885767" cy="28857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6321CF-F8B8-9D83-8635-96AEE96075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40" y="3885432"/>
            <a:ext cx="2139494" cy="213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8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C043FE3-A1AA-43BA-ADE0-E94F01BFD6FD}"/>
</file>

<file path=customXml/itemProps2.xml><?xml version="1.0" encoding="utf-8"?>
<ds:datastoreItem xmlns:ds="http://schemas.openxmlformats.org/officeDocument/2006/customXml" ds:itemID="{2E8FCD30-D02B-492E-907B-B73406C3525C}"/>
</file>

<file path=customXml/itemProps3.xml><?xml version="1.0" encoding="utf-8"?>
<ds:datastoreItem xmlns:ds="http://schemas.openxmlformats.org/officeDocument/2006/customXml" ds:itemID="{4719FE45-368D-472D-947F-4B1CDB199A4F}"/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Lenovo</cp:lastModifiedBy>
  <cp:revision>13</cp:revision>
  <dcterms:created xsi:type="dcterms:W3CDTF">2026-01-12T21:27:07Z</dcterms:created>
  <dcterms:modified xsi:type="dcterms:W3CDTF">2026-01-20T07:17:15Z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