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238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31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38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6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18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568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02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87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03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994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163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98916-8D2E-4B5A-A415-7E8A2974E0D1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79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0" y="595496"/>
            <a:ext cx="8213452" cy="5170822"/>
          </a:xfrm>
          <a:prstGeom prst="roundRect">
            <a:avLst>
              <a:gd name="adj" fmla="val 9204"/>
            </a:avLst>
          </a:prstGeom>
          <a:ln w="7620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1" b="99609" l="3418" r="98047">
                        <a14:foregroundMark x1="84668" y1="63477" x2="82617" y2="58594"/>
                        <a14:foregroundMark x1="82617" y1="58301" x2="86133" y2="53125"/>
                        <a14:foregroundMark x1="87988" y1="50488" x2="89160" y2="49316"/>
                        <a14:foregroundMark x1="87988" y1="44531" x2="92676" y2="50098"/>
                        <a14:foregroundMark x1="89746" y1="52344" x2="85645" y2="49121"/>
                        <a14:foregroundMark x1="85449" y1="48926" x2="80762" y2="56152"/>
                        <a14:foregroundMark x1="80566" y1="52930" x2="80859" y2="47852"/>
                        <a14:foregroundMark x1="80762" y1="47949" x2="78418" y2="59375"/>
                        <a14:foregroundMark x1="86621" y1="63574" x2="89844" y2="64355"/>
                        <a14:foregroundMark x1="89551" y1="59961" x2="89551" y2="59473"/>
                        <a14:foregroundMark x1="11523" y1="42090" x2="10352" y2="45117"/>
                        <a14:foregroundMark x1="10352" y1="45215" x2="14355" y2="42188"/>
                        <a14:foregroundMark x1="15625" y1="43750" x2="16797" y2="49609"/>
                        <a14:foregroundMark x1="15430" y1="51270" x2="13574" y2="47656"/>
                        <a14:foregroundMark x1="13281" y1="60742" x2="11621" y2="57715"/>
                        <a14:foregroundMark x1="18066" y1="87793" x2="27441" y2="90039"/>
                        <a14:foregroundMark x1="31543" y1="84570" x2="31543" y2="84570"/>
                        <a14:foregroundMark x1="91406" y1="52148" x2="89746" y2="49707"/>
                        <a14:foregroundMark x1="91602" y1="62012" x2="91602" y2="62012"/>
                        <a14:foregroundMark x1="90625" y1="64746" x2="90625" y2="64746"/>
                        <a14:foregroundMark x1="88574" y1="66504" x2="88574" y2="66504"/>
                        <a14:foregroundMark x1="94043" y1="50098" x2="94043" y2="50098"/>
                        <a14:foregroundMark x1="92871" y1="47070" x2="92871" y2="47070"/>
                        <a14:foregroundMark x1="91211" y1="45215" x2="90820" y2="45020"/>
                        <a14:foregroundMark x1="89160" y1="43750" x2="88672" y2="43457"/>
                        <a14:foregroundMark x1="86523" y1="43066" x2="86523" y2="43066"/>
                        <a14:foregroundMark x1="85449" y1="44336" x2="85449" y2="43945"/>
                        <a14:foregroundMark x1="82910" y1="45508" x2="82520" y2="45508"/>
                        <a14:foregroundMark x1="94336" y1="52441" x2="94336" y2="52441"/>
                        <a14:foregroundMark x1="9473" y1="49316" x2="9277" y2="49902"/>
                        <a14:foregroundMark x1="8594" y1="45996" x2="8594" y2="45996"/>
                        <a14:foregroundMark x1="8301" y1="47949" x2="8301" y2="47656"/>
                        <a14:foregroundMark x1="9668" y1="43555" x2="10254" y2="43457"/>
                        <a14:foregroundMark x1="11523" y1="50781" x2="11523" y2="50293"/>
                        <a14:foregroundMark x1="10645" y1="51563" x2="10254" y2="51367"/>
                        <a14:foregroundMark x1="15625" y1="39258" x2="16211" y2="39258"/>
                        <a14:foregroundMark x1="60059" y1="92969" x2="68164" y2="946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858" y="3665805"/>
            <a:ext cx="1892861" cy="189286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7" t="21511" r="11964" b="14239"/>
          <a:stretch/>
        </p:blipFill>
        <p:spPr>
          <a:xfrm>
            <a:off x="817033" y="3852236"/>
            <a:ext cx="1455519" cy="186138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9" t="26375" r="18091" b="16688"/>
          <a:stretch/>
        </p:blipFill>
        <p:spPr>
          <a:xfrm>
            <a:off x="815802" y="3862320"/>
            <a:ext cx="1405320" cy="184985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2" t="19899" r="17153" b="16986"/>
          <a:stretch/>
        </p:blipFill>
        <p:spPr>
          <a:xfrm>
            <a:off x="827006" y="3808181"/>
            <a:ext cx="1385923" cy="188749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5" t="23114" r="20943" b="19866"/>
          <a:stretch/>
        </p:blipFill>
        <p:spPr>
          <a:xfrm>
            <a:off x="917679" y="3907557"/>
            <a:ext cx="1183599" cy="171083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2" t="6878" r="22718" b="12049"/>
          <a:stretch/>
        </p:blipFill>
        <p:spPr>
          <a:xfrm>
            <a:off x="1151122" y="3745107"/>
            <a:ext cx="793888" cy="185910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7" t="24031" r="12433" b="20538"/>
          <a:stretch/>
        </p:blipFill>
        <p:spPr>
          <a:xfrm>
            <a:off x="765416" y="3818988"/>
            <a:ext cx="1558751" cy="182927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1" t="17457" r="15937" b="11910"/>
          <a:stretch/>
        </p:blipFill>
        <p:spPr>
          <a:xfrm>
            <a:off x="873970" y="3722249"/>
            <a:ext cx="1271015" cy="1997309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5" y="1527135"/>
            <a:ext cx="4760843" cy="4760843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645923" y="3297040"/>
            <a:ext cx="1330687" cy="1330687"/>
            <a:chOff x="701388" y="3389983"/>
            <a:chExt cx="1330687" cy="133068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88" y="3389983"/>
              <a:ext cx="1330687" cy="1330687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043565" y="3913279"/>
              <a:ext cx="64633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АМ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521393" y="2326444"/>
            <a:ext cx="1330687" cy="1330687"/>
            <a:chOff x="701388" y="3389983"/>
            <a:chExt cx="1330687" cy="133068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88" y="3389983"/>
              <a:ext cx="1330687" cy="1330687"/>
            </a:xfrm>
            <a:prstGeom prst="rect">
              <a:avLst/>
            </a:prstGeom>
          </p:spPr>
        </p:pic>
        <p:sp>
          <p:nvSpPr>
            <p:cNvPr id="18" name="Овал 17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026734" y="3913279"/>
              <a:ext cx="67999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ОМ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528295" y="2057552"/>
            <a:ext cx="1330687" cy="1330687"/>
            <a:chOff x="701388" y="3389983"/>
            <a:chExt cx="1330687" cy="1330687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88" y="3389983"/>
              <a:ext cx="1330687" cy="1330687"/>
            </a:xfrm>
            <a:prstGeom prst="rect">
              <a:avLst/>
            </a:prstGeom>
          </p:spPr>
        </p:pic>
        <p:sp>
          <p:nvSpPr>
            <p:cNvPr id="22" name="Овал 21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043565" y="3913279"/>
              <a:ext cx="64633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УМ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498444" y="2323206"/>
            <a:ext cx="1330687" cy="1330687"/>
            <a:chOff x="701388" y="3389983"/>
            <a:chExt cx="1330687" cy="1330687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88" y="3389983"/>
              <a:ext cx="1330687" cy="1330687"/>
            </a:xfrm>
            <a:prstGeom prst="rect">
              <a:avLst/>
            </a:prstGeom>
          </p:spPr>
        </p:pic>
        <p:sp>
          <p:nvSpPr>
            <p:cNvPr id="26" name="Овал 25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043565" y="3913279"/>
              <a:ext cx="64633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АМ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2377875" y="3249465"/>
            <a:ext cx="1330687" cy="1330687"/>
            <a:chOff x="701388" y="3389983"/>
            <a:chExt cx="1330687" cy="1330687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88" y="3389983"/>
              <a:ext cx="1330687" cy="1330687"/>
            </a:xfrm>
            <a:prstGeom prst="rect">
              <a:avLst/>
            </a:prstGeom>
          </p:spPr>
        </p:pic>
        <p:sp>
          <p:nvSpPr>
            <p:cNvPr id="30" name="Овал 29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043565" y="3913279"/>
              <a:ext cx="64633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ЕМ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533001" y="3946577"/>
            <a:ext cx="1330687" cy="1330687"/>
            <a:chOff x="701388" y="3389983"/>
            <a:chExt cx="1330687" cy="1330687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88" y="3389983"/>
              <a:ext cx="1330687" cy="1330687"/>
            </a:xfrm>
            <a:prstGeom prst="rect">
              <a:avLst/>
            </a:prstGeom>
          </p:spPr>
        </p:pic>
        <p:sp>
          <p:nvSpPr>
            <p:cNvPr id="34" name="Овал 33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111693" y="3913279"/>
              <a:ext cx="510075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err="1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іМ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3338172" y="3507870"/>
            <a:ext cx="1330687" cy="1330687"/>
            <a:chOff x="701388" y="3389983"/>
            <a:chExt cx="1330687" cy="1330687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88" y="3389983"/>
              <a:ext cx="1330687" cy="1330687"/>
            </a:xfrm>
            <a:prstGeom prst="rect">
              <a:avLst/>
            </a:prstGeom>
          </p:spPr>
        </p:pic>
        <p:sp>
          <p:nvSpPr>
            <p:cNvPr id="38" name="Овал 37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1035550" y="3913279"/>
              <a:ext cx="66236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ИМ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258587" y="3160681"/>
            <a:ext cx="1330687" cy="1330687"/>
            <a:chOff x="701388" y="3389983"/>
            <a:chExt cx="1330687" cy="1330687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88" y="3389983"/>
              <a:ext cx="1330687" cy="1330687"/>
            </a:xfrm>
            <a:prstGeom prst="rect">
              <a:avLst/>
            </a:prstGeom>
          </p:spPr>
        </p:pic>
        <p:sp>
          <p:nvSpPr>
            <p:cNvPr id="42" name="Овал 41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035550" y="3913279"/>
              <a:ext cx="66236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ЄМ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Скругленный прямоугольник 43"/>
          <p:cNvSpPr/>
          <p:nvPr/>
        </p:nvSpPr>
        <p:spPr>
          <a:xfrm>
            <a:off x="5954627" y="1073426"/>
            <a:ext cx="2473756" cy="2592379"/>
          </a:xfrm>
          <a:prstGeom prst="roundRect">
            <a:avLst>
              <a:gd name="adj" fmla="val 13769"/>
            </a:avLst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281436" y="1246589"/>
            <a:ext cx="18245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 - ОМ</a:t>
            </a:r>
            <a:endParaRPr lang="ru-RU" sz="320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299869" y="1812766"/>
            <a:ext cx="1787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 - </a:t>
            </a:r>
            <a:r>
              <a:rPr lang="ru-RU" sz="32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ru-RU" sz="32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ru-RU" sz="320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263485" y="2397541"/>
            <a:ext cx="18245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 - ЕМ</a:t>
            </a:r>
            <a:endParaRPr lang="ru-RU" sz="320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375855" y="2942683"/>
            <a:ext cx="16177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 err="1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іМ</a:t>
            </a:r>
            <a:r>
              <a:rPr lang="ru-RU" sz="32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32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</a:t>
            </a:r>
            <a:endParaRPr lang="ru-RU" sz="320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63" y="5712179"/>
            <a:ext cx="758449" cy="68853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663" y="2391242"/>
            <a:ext cx="3596952" cy="3722544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234" y="3454073"/>
            <a:ext cx="2768967" cy="276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9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0.40951 -0.00139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40508 -0.00486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47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0.41159 -0.01041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73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0.41237 -0.0004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1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0.42136 -0.0004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6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0.40951 2.22222E-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0.41237 -0.00024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1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5" grpId="0"/>
      <p:bldP spid="45" grpId="1"/>
      <p:bldP spid="47" grpId="0"/>
      <p:bldP spid="47" grpId="1"/>
      <p:bldP spid="48" grpId="0"/>
      <p:bldP spid="48" grpId="1"/>
      <p:bldP spid="49" grpId="0"/>
      <p:bldP spid="4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C760BF5-31D2-4FDF-A0AF-490762159329}"/>
</file>

<file path=customXml/itemProps2.xml><?xml version="1.0" encoding="utf-8"?>
<ds:datastoreItem xmlns:ds="http://schemas.openxmlformats.org/officeDocument/2006/customXml" ds:itemID="{E7282411-914C-4C62-BC84-BDDE2A3E0D81}"/>
</file>

<file path=customXml/itemProps3.xml><?xml version="1.0" encoding="utf-8"?>
<ds:datastoreItem xmlns:ds="http://schemas.openxmlformats.org/officeDocument/2006/customXml" ds:itemID="{4679CB96-FD7B-4296-8257-C3EC3A1F8935}"/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20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2026-01-13T18:42:19Z</dcterms:created>
  <dcterms:modified xsi:type="dcterms:W3CDTF">2026-01-20T12:00:56Z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