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D855F-50A0-4BB8-B90D-3683444A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8E19B98-40C4-45E8-82CA-28CBB68D1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5DB1F6-1E86-4EB9-94A2-6440E15A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DD4828-2453-4C03-A001-3AA9310C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AC8B28-17A1-43CD-8D87-0090A92A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164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5BCD4-DF80-4E8B-A2F4-3AD62BA7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2B94D49-86B0-4135-AEFF-A255DE0E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84FACC-6885-4193-B580-9C653F983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4F35DD-0B94-4F3C-9466-CC108580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68800CE-CCC2-42AD-AFF1-2DD2FB196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614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86679-CD6A-4632-BFB8-BD02724EB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0BF2D33-3B6C-43CB-A267-E3C78DE05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665B3C-B188-43B3-862E-3D471971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8C7E55-C879-4A55-9EDB-49947C87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66730EC-8A3A-4C2B-B00A-39230740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467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1B009-BC09-411A-AFE4-8FB634B4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7A2000-A4CB-43FF-83A0-7BE218C1D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D0B9DAF-C76C-4DEC-930C-AD3160D8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601BBF-36B7-4BD3-9492-2B3C805F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A267C4-EBA1-43D7-9B31-9601384C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6495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EDA05-43AB-41AC-B4BE-D520381D0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BA4D8A-1D16-489F-88E5-C891BED19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31EE6B-B260-4F8E-B5A9-0E845C5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F1C084-9215-4EAE-B102-B6424845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CF906A-78AC-49BE-86EA-287BB961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048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67BE8-6B85-4A70-BE5E-FA30E343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E94720-F353-4889-87C3-E59ACB62B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27F51F6-5EEC-4A70-84ED-7BA32AA28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DCDF7B-1B57-40E8-B134-23F904619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CBC1BF-CEC6-4700-8016-14B0BD95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A1B14C-0477-453D-919F-823C5C3F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8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F6D8D-297B-4376-BE03-825A41029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70E5E05-09DC-4B38-895D-8A6FCDE59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FFF98BA-29F9-4475-9BDA-637F731D9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CB6C33A-407C-47E6-8E94-1E8B5C745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16107DB-6E3B-4872-8338-0722B3399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78A7ADB-A70F-4996-9D9B-450DD7B3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1C6F27C-6097-4601-B761-DF4094CE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3547642-2CAF-4950-9049-FF0F6271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177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A87EC-AE9E-4DA9-B265-CA61D36F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50604B-B339-4934-8907-186693D3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926D3A6-5290-40D6-859B-BC0CA802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4DD97C-66EC-4595-A1B6-095585D3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57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3C9D37B-9C2F-430D-BD22-B6683F367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8D23E74-3174-4A72-8553-F27275E9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C1ED2FC-1DEF-467F-82F5-456784EF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591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9D4BC-F2F0-49C8-82EF-F391AE6A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016FCA-8DD4-4EF1-9318-61A2F4A4F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BF429F-DA52-44C3-85CA-F863E66D3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18A0FBA-C017-4996-8740-9DF5D302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359A35C-EE8F-4B59-8991-CA73E812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7D72A-834C-4AE9-86A4-F0CFCB3C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45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D3356-1E23-4492-820D-6F3FE663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441393B-AFFB-4AD3-9208-0F8722279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9F56E0-A8C7-4AB4-B3A6-4EAD4DF9D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075F12B-6FC0-46B8-8856-A7F88C78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72A55E-D5F9-4482-93E2-DC87FC40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9CA64C-2669-4CEC-BF2C-872B0FF4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631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E1E29E1-8DBF-475E-A10D-CE45B1DD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A2783D-DC7B-4EC8-B399-86C16920B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C9FFCE-47F8-4DC9-9A28-57C6B0917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5C6BB7-D792-45F9-AC84-18448B120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D71E9E-A51A-4061-B484-61144B108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02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png"/><Relationship Id="rId21" Type="http://schemas.microsoft.com/office/2007/relationships/hdphoto" Target="../media/hdphoto6.wdp"/><Relationship Id="rId34" Type="http://schemas.openxmlformats.org/officeDocument/2006/relationships/image" Target="../media/image19.png"/><Relationship Id="rId42" Type="http://schemas.openxmlformats.org/officeDocument/2006/relationships/image" Target="../media/image25.png"/><Relationship Id="rId47" Type="http://schemas.openxmlformats.org/officeDocument/2006/relationships/image" Target="../media/image30.png"/><Relationship Id="rId50" Type="http://schemas.openxmlformats.org/officeDocument/2006/relationships/image" Target="../media/image33.png"/><Relationship Id="rId55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29" Type="http://schemas.microsoft.com/office/2007/relationships/hdphoto" Target="../media/hdphoto10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1.png"/><Relationship Id="rId40" Type="http://schemas.openxmlformats.org/officeDocument/2006/relationships/image" Target="../media/image24.png"/><Relationship Id="rId45" Type="http://schemas.openxmlformats.org/officeDocument/2006/relationships/image" Target="../media/image28.png"/><Relationship Id="rId53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4" Type="http://schemas.openxmlformats.org/officeDocument/2006/relationships/image" Target="../media/image27.png"/><Relationship Id="rId52" Type="http://schemas.microsoft.com/office/2007/relationships/hdphoto" Target="../media/hdphoto15.wd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9.wdp"/><Relationship Id="rId30" Type="http://schemas.openxmlformats.org/officeDocument/2006/relationships/image" Target="../media/image17.png"/><Relationship Id="rId35" Type="http://schemas.openxmlformats.org/officeDocument/2006/relationships/image" Target="../media/image20.png"/><Relationship Id="rId43" Type="http://schemas.openxmlformats.org/officeDocument/2006/relationships/image" Target="../media/image26.png"/><Relationship Id="rId48" Type="http://schemas.openxmlformats.org/officeDocument/2006/relationships/image" Target="../media/image31.png"/><Relationship Id="rId8" Type="http://schemas.openxmlformats.org/officeDocument/2006/relationships/image" Target="../media/image5.png"/><Relationship Id="rId51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38" Type="http://schemas.openxmlformats.org/officeDocument/2006/relationships/image" Target="../media/image22.png"/><Relationship Id="rId46" Type="http://schemas.openxmlformats.org/officeDocument/2006/relationships/image" Target="../media/image29.png"/><Relationship Id="rId20" Type="http://schemas.openxmlformats.org/officeDocument/2006/relationships/image" Target="../media/image12.png"/><Relationship Id="rId41" Type="http://schemas.microsoft.com/office/2007/relationships/hdphoto" Target="../media/hdphoto14.wdp"/><Relationship Id="rId54" Type="http://schemas.openxmlformats.org/officeDocument/2006/relationships/image" Target="../media/image36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16.png"/><Relationship Id="rId36" Type="http://schemas.microsoft.com/office/2007/relationships/hdphoto" Target="../media/hdphoto13.wdp"/><Relationship Id="rId4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DC01C6-0AB8-4167-BF02-015934218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23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D007D8-0916-47BF-8FB7-957F434CE1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6928329" y="1732293"/>
            <a:ext cx="2548349" cy="2450804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D0389FA-196C-E766-ADB4-C97E20242D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9540" y="275162"/>
            <a:ext cx="6545405" cy="5748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15B59C-6BA9-4860-A5DD-F04E1C0ABE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139" y="3750377"/>
            <a:ext cx="888201" cy="8882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66692-62C1-4710-9A0A-7F487419D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232" y="1868984"/>
            <a:ext cx="891898" cy="891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A9EC59-47B7-41C9-8690-0882298B7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05" y="833611"/>
            <a:ext cx="930899" cy="9308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3991FD-E868-4605-B1F9-0BA1EB0F8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231" y="2829858"/>
            <a:ext cx="891898" cy="8918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384B0D-9060-4327-B9D7-18B63EE25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512" y="859536"/>
            <a:ext cx="904974" cy="9049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87065F-5A8F-4D78-951F-3C58E8F28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83" y="1842484"/>
            <a:ext cx="891898" cy="8918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518132-44DF-4A78-ACCA-FE61D1B7B9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2393" y="2829858"/>
            <a:ext cx="891897" cy="8918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2FDA87-6595-4AC9-9BC3-0A9308EFC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618" y="2822818"/>
            <a:ext cx="886318" cy="8863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C1E6AB-8FAA-4CA2-BA30-51CE4B23D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967" y="2822818"/>
            <a:ext cx="904974" cy="9049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735E04-EA92-44D4-A2C0-8DD4837C8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648" y="869677"/>
            <a:ext cx="886318" cy="8863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FB34D7-79D5-4286-8AC6-2365A1434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145" y="839542"/>
            <a:ext cx="904974" cy="9049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03F2A6-DDB6-4B28-A16C-53996C665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952" y="1870789"/>
            <a:ext cx="890093" cy="8900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5F7E04-F2F9-4A85-9994-FC868C934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1027" y="1878482"/>
            <a:ext cx="890093" cy="8900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3B3DCA-86D5-45E8-818B-29A692425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994" y="1868984"/>
            <a:ext cx="890093" cy="8900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0AE0375-C41F-48A9-8DD0-5E8D7619A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994" y="2830761"/>
            <a:ext cx="890093" cy="89009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0FE516-3CAD-40A8-AF6D-CF9EE911D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044" y="864373"/>
            <a:ext cx="890093" cy="8900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262EDD3-9B2D-4250-8EFD-2B9E8C595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645" y="3731499"/>
            <a:ext cx="890093" cy="890093"/>
          </a:xfrm>
          <a:prstGeom prst="rect">
            <a:avLst/>
          </a:prstGeom>
        </p:spPr>
      </p:pic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C9D95C55-A64F-49C1-BBDB-EBCFDAAE40DB}"/>
              </a:ext>
            </a:extLst>
          </p:cNvPr>
          <p:cNvSpPr/>
          <p:nvPr/>
        </p:nvSpPr>
        <p:spPr>
          <a:xfrm>
            <a:off x="8153164" y="170387"/>
            <a:ext cx="1034069" cy="1479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22</a:t>
            </a:r>
          </a:p>
        </p:txBody>
      </p:sp>
      <p:pic>
        <p:nvPicPr>
          <p:cNvPr id="118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4F438659-74E1-494B-3F72-B2BF83621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60757" y="4323529"/>
            <a:ext cx="1257747" cy="1257747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19" name="Овал 118">
            <a:extLst>
              <a:ext uri="{FF2B5EF4-FFF2-40B4-BE49-F238E27FC236}">
                <a16:creationId xmlns:a16="http://schemas.microsoft.com/office/drawing/2014/main" id="{8EB9E8D8-A4A3-A21F-B720-BE09FC8536CE}"/>
              </a:ext>
            </a:extLst>
          </p:cNvPr>
          <p:cNvSpPr/>
          <p:nvPr/>
        </p:nvSpPr>
        <p:spPr>
          <a:xfrm>
            <a:off x="6607598" y="5737544"/>
            <a:ext cx="1046869" cy="100483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69D7AD62-9AB5-ED92-39BC-E42F62900B34}"/>
              </a:ext>
            </a:extLst>
          </p:cNvPr>
          <p:cNvSpPr/>
          <p:nvPr/>
        </p:nvSpPr>
        <p:spPr>
          <a:xfrm>
            <a:off x="7780609" y="5716210"/>
            <a:ext cx="1046869" cy="1004829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79E423FF-EA18-E794-DD9F-C64D459DF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674" y="3763700"/>
            <a:ext cx="891897" cy="89189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8B56AD47-6D3F-C018-5626-0A8E3CABC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071" y="4745679"/>
            <a:ext cx="891897" cy="891897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98E6D51C-F473-5EE6-9783-8CD4EFB42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562" y="3752616"/>
            <a:ext cx="891897" cy="891897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4CF55CD9-6BB3-F67A-F48E-CA0B75B41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141" y="3800609"/>
            <a:ext cx="891897" cy="891897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717E284-A6AC-ABA9-6351-149D8EB6A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561" y="4791703"/>
            <a:ext cx="891897" cy="891897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25A9174D-FD94-4A74-C96D-33B143CEA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897" y="4817017"/>
            <a:ext cx="891897" cy="891897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145838F-09A4-8334-9103-C8DC33864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2926" y="4804341"/>
            <a:ext cx="891897" cy="891897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E3ACEDAB-761C-E078-9386-EE0065CEB8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955" y="4756983"/>
            <a:ext cx="891897" cy="891897"/>
          </a:xfrm>
          <a:prstGeom prst="rect">
            <a:avLst/>
          </a:prstGeom>
        </p:spPr>
      </p:pic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A7DA6902-4062-45CC-8690-BF4E2C22E561}"/>
              </a:ext>
            </a:extLst>
          </p:cNvPr>
          <p:cNvSpPr/>
          <p:nvPr/>
        </p:nvSpPr>
        <p:spPr>
          <a:xfrm>
            <a:off x="7003369" y="153381"/>
            <a:ext cx="1037384" cy="14637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E77F1B-A8DD-4AF8-B7AE-DFE41B034EE1}"/>
              </a:ext>
            </a:extLst>
          </p:cNvPr>
          <p:cNvSpPr txBox="1"/>
          <p:nvPr/>
        </p:nvSpPr>
        <p:spPr>
          <a:xfrm>
            <a:off x="7212399" y="97103"/>
            <a:ext cx="1998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rial Black" panose="020B0A04020102020204" pitchFamily="34" charset="0"/>
              </a:rPr>
              <a:t>Ш   Ж</a:t>
            </a:r>
            <a:endParaRPr lang="uk-UA" sz="4000" b="1" dirty="0">
              <a:latin typeface="Arial Black" panose="020B0A04020102020204" pitchFamily="34" charset="0"/>
            </a:endParaRPr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7A3AC391-0D17-A8F1-8FAE-1AE82353FF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82" b="90625" l="9821" r="89881">
                        <a14:foregroundMark x1="43304" y1="86756" x2="43304" y2="86756"/>
                        <a14:foregroundMark x1="47619" y1="87649" x2="47619" y2="87649"/>
                        <a14:foregroundMark x1="41815" y1="90625" x2="41815" y2="90625"/>
                        <a14:foregroundMark x1="51488" y1="8482" x2="51488" y2="8482"/>
                        <a14:foregroundMark x1="52976" y1="9970" x2="52976" y2="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31" y="2198538"/>
            <a:ext cx="1682078" cy="1682078"/>
          </a:xfrm>
          <a:prstGeom prst="rect">
            <a:avLst/>
          </a:prstGeom>
        </p:spPr>
      </p:pic>
      <p:sp>
        <p:nvSpPr>
          <p:cNvPr id="4" name="Знак &quot;плюс&quot; 3">
            <a:extLst>
              <a:ext uri="{FF2B5EF4-FFF2-40B4-BE49-F238E27FC236}">
                <a16:creationId xmlns:a16="http://schemas.microsoft.com/office/drawing/2014/main" id="{29C64DAC-C453-410C-85B3-83672FE01F94}"/>
              </a:ext>
            </a:extLst>
          </p:cNvPr>
          <p:cNvSpPr/>
          <p:nvPr/>
        </p:nvSpPr>
        <p:spPr>
          <a:xfrm>
            <a:off x="7325884" y="1133405"/>
            <a:ext cx="487723" cy="451229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D1729F-913B-414B-B013-803F3DD3C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2698" y="1201715"/>
            <a:ext cx="367790" cy="3558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77A1BF-3FF8-4486-A3B7-316DE450BC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18" y="2071724"/>
            <a:ext cx="2015925" cy="201592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D31750-B8CE-4577-A3AB-6AD2BDBF41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30" b="91779" l="9838" r="89757">
                        <a14:foregroundMark x1="86658" y1="9164" x2="86658" y2="9164"/>
                        <a14:foregroundMark x1="19137" y1="91779" x2="19137" y2="91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42" y="2220507"/>
            <a:ext cx="1665082" cy="166508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48D5232-D911-44E7-BB54-A3783361DA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66" b="89844" l="9961" r="89844">
                        <a14:foregroundMark x1="36719" y1="9766" x2="36719" y2="9766"/>
                        <a14:foregroundMark x1="53516" y1="45898" x2="53516" y2="45898"/>
                        <a14:foregroundMark x1="48828" y1="43750" x2="48828" y2="43750"/>
                        <a14:foregroundMark x1="36914" y1="43750" x2="36914" y2="43750"/>
                        <a14:foregroundMark x1="63086" y1="41211" x2="63086" y2="41211"/>
                        <a14:foregroundMark x1="54102" y1="75977" x2="54102" y2="75977"/>
                        <a14:foregroundMark x1="50977" y1="86523" x2="50977" y2="86523"/>
                        <a14:foregroundMark x1="64258" y1="82813" x2="64258" y2="82813"/>
                        <a14:foregroundMark x1="18750" y1="84375" x2="18750" y2="84375"/>
                        <a14:foregroundMark x1="28711" y1="89453" x2="28711" y2="89453"/>
                        <a14:foregroundMark x1="39844" y1="88672" x2="39844" y2="8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71" y="1782882"/>
            <a:ext cx="2373220" cy="237322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84870FB-2BFE-4A3D-8D1D-D270EAC3C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69" b="89844" l="9766" r="92188">
                        <a14:foregroundMark x1="42773" y1="23828" x2="42773" y2="23828"/>
                        <a14:foregroundMark x1="49805" y1="18945" x2="49805" y2="18945"/>
                        <a14:foregroundMark x1="60547" y1="16992" x2="62695" y2="20117"/>
                        <a14:foregroundMark x1="51953" y1="28906" x2="48633" y2="30273"/>
                        <a14:foregroundMark x1="66797" y1="17969" x2="66797" y2="17969"/>
                        <a14:foregroundMark x1="53125" y1="5859" x2="53125" y2="5859"/>
                        <a14:foregroundMark x1="9766" y1="45898" x2="9766" y2="45898"/>
                        <a14:foregroundMark x1="21094" y1="73633" x2="21094" y2="73633"/>
                        <a14:foregroundMark x1="31250" y1="77539" x2="31250" y2="77539"/>
                        <a14:foregroundMark x1="52539" y1="72852" x2="52539" y2="72852"/>
                        <a14:foregroundMark x1="70508" y1="71484" x2="70508" y2="71484"/>
                        <a14:foregroundMark x1="81836" y1="77148" x2="81836" y2="77148"/>
                        <a14:foregroundMark x1="92188" y1="50000" x2="92188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43" y="2104834"/>
            <a:ext cx="2061110" cy="206111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57DBF4E-1CB6-477C-B331-CF318A59D5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40" y="1901226"/>
            <a:ext cx="2220141" cy="237191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C58BA86B-1072-403B-B264-2A970DB041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89844" l="9668" r="92285">
                        <a14:foregroundMark x1="9668" y1="45801" x2="9668" y2="45801"/>
                        <a14:foregroundMark x1="92285" y1="56250" x2="92285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57" y="2334443"/>
            <a:ext cx="1851544" cy="185154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CF3D631-C19C-49C0-9092-BBDE3E6B18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78320" y1="45703" x2="78320" y2="4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00" y="2142290"/>
            <a:ext cx="1993555" cy="199355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115734E-A8FA-4529-870F-6E47F134D7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61" b="89941" l="9961" r="90820">
                        <a14:foregroundMark x1="90820" y1="67773" x2="90820" y2="67773"/>
                        <a14:foregroundMark x1="43457" y1="87500" x2="43457" y2="87500"/>
                        <a14:foregroundMark x1="41895" y1="87598" x2="41895" y2="87598"/>
                        <a14:foregroundMark x1="10742" y1="73438" x2="10742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85" y="2126208"/>
            <a:ext cx="1829593" cy="18295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1D47BAFE-905F-4B7C-B1A0-DEE8C96AA1C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524" y="2172325"/>
            <a:ext cx="1939364" cy="193936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43E3BD47-8406-464A-B41A-423AAB06B6C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5486" y="2107144"/>
            <a:ext cx="1900089" cy="190008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EAB03A-C7B3-4558-A3A1-529D83DBB28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87" b="89747" l="7631" r="92503">
                        <a14:foregroundMark x1="7764" y1="49401" x2="7764" y2="49401"/>
                        <a14:foregroundMark x1="92503" y1="50333" x2="92503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80" y="2235965"/>
            <a:ext cx="1936075" cy="1946442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68AF90B4-7B4A-4B57-9E82-1E5489F1DDE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68" y="2078580"/>
            <a:ext cx="2152100" cy="21521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50FD4A08-ECB9-47A3-86D7-CC3D6D96946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8824" b="90523" l="9804" r="89706">
                        <a14:foregroundMark x1="46078" y1="90686" x2="46078" y2="90686"/>
                        <a14:foregroundMark x1="52614" y1="8824" x2="52614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2" y="2114886"/>
            <a:ext cx="1915214" cy="1915214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FA92109B-7084-47DD-B9B1-3DF19A5A6E3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04" y="2260990"/>
            <a:ext cx="1785830" cy="178583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E472A1E1-E354-4BAC-B2C3-77CC639C04C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41" y="2416177"/>
            <a:ext cx="1426222" cy="1426222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BE244FF9-9DFE-487A-98AD-6EDC8E10BE1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1033" y="2067593"/>
            <a:ext cx="1928958" cy="1928958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C588E29F-3ED2-48BC-9D77-050FFBD4652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75" y="1948170"/>
            <a:ext cx="2128610" cy="212861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CCCB60CD-F61B-4581-AE8C-9439B35A817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83" y="2005235"/>
            <a:ext cx="2077324" cy="2077324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C15648D3-9691-4CD0-BAAA-A008F9C5E05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7" y="2175638"/>
            <a:ext cx="2070920" cy="207092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1C36294B-E8BE-4931-91D8-2445D09B308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64" y="2050687"/>
            <a:ext cx="2070919" cy="2070919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B7F3AAE-624D-4693-B267-6F9B6D4E10C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54" y="1896802"/>
            <a:ext cx="1397741" cy="205002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61AD86E9-59AB-415E-9D27-16D800B8AC9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94" y="2088365"/>
            <a:ext cx="1726143" cy="1780449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B4F7894B-AFB8-436A-A385-4C1DE8CA1D7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17" y="1940179"/>
            <a:ext cx="1969014" cy="1969014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005A2B73-A34C-427F-820E-5C00B36B38F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78" y="1825553"/>
            <a:ext cx="2142019" cy="2142019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06233250-D8D0-4F9A-9D14-FA3A7F3C1648}"/>
              </a:ext>
            </a:extLst>
          </p:cNvPr>
          <p:cNvSpPr txBox="1"/>
          <p:nvPr/>
        </p:nvSpPr>
        <p:spPr>
          <a:xfrm>
            <a:off x="7325887" y="64421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7AF9ACF-D06D-4213-8B11-9401784A74DE}"/>
              </a:ext>
            </a:extLst>
          </p:cNvPr>
          <p:cNvSpPr txBox="1"/>
          <p:nvPr/>
        </p:nvSpPr>
        <p:spPr>
          <a:xfrm>
            <a:off x="8412048" y="64911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E62F7E6-799E-43E2-898A-CFF002B4E4B2}"/>
              </a:ext>
            </a:extLst>
          </p:cNvPr>
          <p:cNvSpPr txBox="1"/>
          <p:nvPr/>
        </p:nvSpPr>
        <p:spPr>
          <a:xfrm>
            <a:off x="7404750" y="647437"/>
            <a:ext cx="57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6C57110-C6E3-45E4-BF94-5BE8E0C532B2}"/>
              </a:ext>
            </a:extLst>
          </p:cNvPr>
          <p:cNvSpPr txBox="1"/>
          <p:nvPr/>
        </p:nvSpPr>
        <p:spPr>
          <a:xfrm>
            <a:off x="7390978" y="660246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BF89605-DE51-431F-BF66-2DF44FF4CF9C}"/>
              </a:ext>
            </a:extLst>
          </p:cNvPr>
          <p:cNvSpPr txBox="1"/>
          <p:nvPr/>
        </p:nvSpPr>
        <p:spPr>
          <a:xfrm>
            <a:off x="8421239" y="64426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65FFCA6-79AD-4178-9B1E-76F2D6F70996}"/>
              </a:ext>
            </a:extLst>
          </p:cNvPr>
          <p:cNvSpPr txBox="1"/>
          <p:nvPr/>
        </p:nvSpPr>
        <p:spPr>
          <a:xfrm flipH="1">
            <a:off x="8467777" y="667569"/>
            <a:ext cx="487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D467389-58FF-45E0-8678-7F34C3631CB9}"/>
              </a:ext>
            </a:extLst>
          </p:cNvPr>
          <p:cNvSpPr txBox="1"/>
          <p:nvPr/>
        </p:nvSpPr>
        <p:spPr>
          <a:xfrm>
            <a:off x="7355142" y="635257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CF0C3A-A4A7-4DEF-950D-4B7D82150A39}"/>
              </a:ext>
            </a:extLst>
          </p:cNvPr>
          <p:cNvSpPr txBox="1"/>
          <p:nvPr/>
        </p:nvSpPr>
        <p:spPr>
          <a:xfrm>
            <a:off x="8473061" y="649185"/>
            <a:ext cx="576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7DBD23F-A37A-4929-9860-5EB99552A699}"/>
              </a:ext>
            </a:extLst>
          </p:cNvPr>
          <p:cNvSpPr txBox="1"/>
          <p:nvPr/>
        </p:nvSpPr>
        <p:spPr>
          <a:xfrm>
            <a:off x="7356735" y="65544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AB6048B-DF98-4E03-A682-206D4CAB10FE}"/>
              </a:ext>
            </a:extLst>
          </p:cNvPr>
          <p:cNvSpPr txBox="1"/>
          <p:nvPr/>
        </p:nvSpPr>
        <p:spPr>
          <a:xfrm>
            <a:off x="8475771" y="66623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EA008F4-F1A5-40F7-BFCF-FDA6578667D2}"/>
              </a:ext>
            </a:extLst>
          </p:cNvPr>
          <p:cNvSpPr txBox="1"/>
          <p:nvPr/>
        </p:nvSpPr>
        <p:spPr>
          <a:xfrm>
            <a:off x="7401755" y="64645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15A0763-830F-4CFB-8E26-468F3B696E25}"/>
              </a:ext>
            </a:extLst>
          </p:cNvPr>
          <p:cNvSpPr txBox="1"/>
          <p:nvPr/>
        </p:nvSpPr>
        <p:spPr>
          <a:xfrm>
            <a:off x="8395974" y="64835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82F3AF2-05BC-4F4E-BD7E-20847F61FF24}"/>
              </a:ext>
            </a:extLst>
          </p:cNvPr>
          <p:cNvSpPr txBox="1"/>
          <p:nvPr/>
        </p:nvSpPr>
        <p:spPr>
          <a:xfrm>
            <a:off x="7393973" y="66722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DB5C169-1583-4693-8028-7F5AB5CBBFDC}"/>
              </a:ext>
            </a:extLst>
          </p:cNvPr>
          <p:cNvSpPr txBox="1"/>
          <p:nvPr/>
        </p:nvSpPr>
        <p:spPr>
          <a:xfrm>
            <a:off x="8415955" y="64371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93389CF-1025-442E-8367-C417891320F5}"/>
              </a:ext>
            </a:extLst>
          </p:cNvPr>
          <p:cNvSpPr txBox="1"/>
          <p:nvPr/>
        </p:nvSpPr>
        <p:spPr>
          <a:xfrm>
            <a:off x="7391839" y="63650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79FFF71-532D-4975-99B4-CC5160C76FD7}"/>
              </a:ext>
            </a:extLst>
          </p:cNvPr>
          <p:cNvSpPr txBox="1"/>
          <p:nvPr/>
        </p:nvSpPr>
        <p:spPr>
          <a:xfrm>
            <a:off x="7384397" y="64977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31403F2-C7C6-4979-B274-05D154DD365B}"/>
              </a:ext>
            </a:extLst>
          </p:cNvPr>
          <p:cNvSpPr txBox="1"/>
          <p:nvPr/>
        </p:nvSpPr>
        <p:spPr>
          <a:xfrm>
            <a:off x="7232781" y="643328"/>
            <a:ext cx="75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63DFE99-4FFF-4B85-86EC-041295333A31}"/>
              </a:ext>
            </a:extLst>
          </p:cNvPr>
          <p:cNvSpPr txBox="1"/>
          <p:nvPr/>
        </p:nvSpPr>
        <p:spPr>
          <a:xfrm>
            <a:off x="7231036" y="649895"/>
            <a:ext cx="733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EF615E0-A79E-4526-8053-FAF2C70FBEEE}"/>
              </a:ext>
            </a:extLst>
          </p:cNvPr>
          <p:cNvSpPr txBox="1"/>
          <p:nvPr/>
        </p:nvSpPr>
        <p:spPr>
          <a:xfrm>
            <a:off x="7211923" y="669084"/>
            <a:ext cx="7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B52117A-F0DC-42FE-B704-93121D6A6958}"/>
              </a:ext>
            </a:extLst>
          </p:cNvPr>
          <p:cNvSpPr txBox="1"/>
          <p:nvPr/>
        </p:nvSpPr>
        <p:spPr>
          <a:xfrm>
            <a:off x="8452768" y="65379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31AACE4-4EC6-4236-91DA-CD4898E71A24}"/>
              </a:ext>
            </a:extLst>
          </p:cNvPr>
          <p:cNvSpPr txBox="1"/>
          <p:nvPr/>
        </p:nvSpPr>
        <p:spPr>
          <a:xfrm>
            <a:off x="8431290" y="65636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E616D09-5A7A-4502-A305-79432A0292A5}"/>
              </a:ext>
            </a:extLst>
          </p:cNvPr>
          <p:cNvSpPr txBox="1"/>
          <p:nvPr/>
        </p:nvSpPr>
        <p:spPr>
          <a:xfrm>
            <a:off x="8294234" y="654796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6D066D-AAE3-484B-B358-C79EDC92BAF0}"/>
              </a:ext>
            </a:extLst>
          </p:cNvPr>
          <p:cNvSpPr txBox="1"/>
          <p:nvPr/>
        </p:nvSpPr>
        <p:spPr>
          <a:xfrm>
            <a:off x="8304044" y="64743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93DC036-78FC-40B8-BD77-A1E8B0ED28FE}"/>
              </a:ext>
            </a:extLst>
          </p:cNvPr>
          <p:cNvSpPr txBox="1"/>
          <p:nvPr/>
        </p:nvSpPr>
        <p:spPr>
          <a:xfrm>
            <a:off x="8284999" y="64587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3DC356B-1748-4088-A31A-60DAB39978D1}"/>
              </a:ext>
            </a:extLst>
          </p:cNvPr>
          <p:cNvSpPr txBox="1"/>
          <p:nvPr/>
        </p:nvSpPr>
        <p:spPr>
          <a:xfrm>
            <a:off x="8274094" y="65544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2" name="Стрілка: вліво 1">
            <a:extLst>
              <a:ext uri="{FF2B5EF4-FFF2-40B4-BE49-F238E27FC236}">
                <a16:creationId xmlns:a16="http://schemas.microsoft.com/office/drawing/2014/main" id="{EAE60345-65C2-42AC-90F3-525F8671B024}"/>
              </a:ext>
            </a:extLst>
          </p:cNvPr>
          <p:cNvSpPr/>
          <p:nvPr/>
        </p:nvSpPr>
        <p:spPr>
          <a:xfrm>
            <a:off x="5092543" y="516167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Стрілка: вліво 98">
            <a:extLst>
              <a:ext uri="{FF2B5EF4-FFF2-40B4-BE49-F238E27FC236}">
                <a16:creationId xmlns:a16="http://schemas.microsoft.com/office/drawing/2014/main" id="{44360929-9E78-4052-929E-91EF664BD82F}"/>
              </a:ext>
            </a:extLst>
          </p:cNvPr>
          <p:cNvSpPr/>
          <p:nvPr/>
        </p:nvSpPr>
        <p:spPr>
          <a:xfrm>
            <a:off x="3871966" y="516167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Стрілка: вліво 100">
            <a:extLst>
              <a:ext uri="{FF2B5EF4-FFF2-40B4-BE49-F238E27FC236}">
                <a16:creationId xmlns:a16="http://schemas.microsoft.com/office/drawing/2014/main" id="{75E4530A-CEB8-4C77-B1BC-D4E9C65273EA}"/>
              </a:ext>
            </a:extLst>
          </p:cNvPr>
          <p:cNvSpPr/>
          <p:nvPr/>
        </p:nvSpPr>
        <p:spPr>
          <a:xfrm>
            <a:off x="2716699" y="517197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3" name="Стрілка: вліво 102">
            <a:extLst>
              <a:ext uri="{FF2B5EF4-FFF2-40B4-BE49-F238E27FC236}">
                <a16:creationId xmlns:a16="http://schemas.microsoft.com/office/drawing/2014/main" id="{B7A22483-4AFF-431D-9961-C6CB126F846C}"/>
              </a:ext>
            </a:extLst>
          </p:cNvPr>
          <p:cNvSpPr/>
          <p:nvPr/>
        </p:nvSpPr>
        <p:spPr>
          <a:xfrm>
            <a:off x="1492132" y="517713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5" name="Стрілка: вліво 104">
            <a:extLst>
              <a:ext uri="{FF2B5EF4-FFF2-40B4-BE49-F238E27FC236}">
                <a16:creationId xmlns:a16="http://schemas.microsoft.com/office/drawing/2014/main" id="{AFE6E2C4-A9EE-4084-AFA2-F84BF83C4FBE}"/>
              </a:ext>
            </a:extLst>
          </p:cNvPr>
          <p:cNvSpPr/>
          <p:nvPr/>
        </p:nvSpPr>
        <p:spPr>
          <a:xfrm>
            <a:off x="4991403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7" name="Стрілка: вліво 106">
            <a:extLst>
              <a:ext uri="{FF2B5EF4-FFF2-40B4-BE49-F238E27FC236}">
                <a16:creationId xmlns:a16="http://schemas.microsoft.com/office/drawing/2014/main" id="{451790C4-5A9E-491C-BA0D-D860EC6FAF0D}"/>
              </a:ext>
            </a:extLst>
          </p:cNvPr>
          <p:cNvSpPr/>
          <p:nvPr/>
        </p:nvSpPr>
        <p:spPr>
          <a:xfrm>
            <a:off x="3778713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9" name="Стрілка: вліво 108">
            <a:extLst>
              <a:ext uri="{FF2B5EF4-FFF2-40B4-BE49-F238E27FC236}">
                <a16:creationId xmlns:a16="http://schemas.microsoft.com/office/drawing/2014/main" id="{2BD04A13-5B7E-45C8-BEEA-0B3735C6E8B2}"/>
              </a:ext>
            </a:extLst>
          </p:cNvPr>
          <p:cNvSpPr/>
          <p:nvPr/>
        </p:nvSpPr>
        <p:spPr>
          <a:xfrm>
            <a:off x="2615157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1" name="Стрілка: вліво 110">
            <a:extLst>
              <a:ext uri="{FF2B5EF4-FFF2-40B4-BE49-F238E27FC236}">
                <a16:creationId xmlns:a16="http://schemas.microsoft.com/office/drawing/2014/main" id="{163A7B9B-3910-48FA-8E9F-5A892E2EC02C}"/>
              </a:ext>
            </a:extLst>
          </p:cNvPr>
          <p:cNvSpPr/>
          <p:nvPr/>
        </p:nvSpPr>
        <p:spPr>
          <a:xfrm>
            <a:off x="1471172" y="3208300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Стрілка: вліво 112">
            <a:extLst>
              <a:ext uri="{FF2B5EF4-FFF2-40B4-BE49-F238E27FC236}">
                <a16:creationId xmlns:a16="http://schemas.microsoft.com/office/drawing/2014/main" id="{52601B2E-6653-46E7-B934-42DD697ABBF8}"/>
              </a:ext>
            </a:extLst>
          </p:cNvPr>
          <p:cNvSpPr/>
          <p:nvPr/>
        </p:nvSpPr>
        <p:spPr>
          <a:xfrm>
            <a:off x="4964637" y="123965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5" name="Стрілка: вліво 114">
            <a:extLst>
              <a:ext uri="{FF2B5EF4-FFF2-40B4-BE49-F238E27FC236}">
                <a16:creationId xmlns:a16="http://schemas.microsoft.com/office/drawing/2014/main" id="{F29DCBF6-2FCF-499C-8EAD-799DF2405786}"/>
              </a:ext>
            </a:extLst>
          </p:cNvPr>
          <p:cNvSpPr/>
          <p:nvPr/>
        </p:nvSpPr>
        <p:spPr>
          <a:xfrm>
            <a:off x="3787954" y="1229216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Стрілка: вліво 115">
            <a:extLst>
              <a:ext uri="{FF2B5EF4-FFF2-40B4-BE49-F238E27FC236}">
                <a16:creationId xmlns:a16="http://schemas.microsoft.com/office/drawing/2014/main" id="{0A9E7059-926B-4D69-AC54-5D21CD76E7E3}"/>
              </a:ext>
            </a:extLst>
          </p:cNvPr>
          <p:cNvSpPr/>
          <p:nvPr/>
        </p:nvSpPr>
        <p:spPr>
          <a:xfrm>
            <a:off x="2645831" y="1206965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7" name="Стрілка: вліво 116">
            <a:extLst>
              <a:ext uri="{FF2B5EF4-FFF2-40B4-BE49-F238E27FC236}">
                <a16:creationId xmlns:a16="http://schemas.microsoft.com/office/drawing/2014/main" id="{3AD78C9A-4942-4D6B-8045-F87091005673}"/>
              </a:ext>
            </a:extLst>
          </p:cNvPr>
          <p:cNvSpPr/>
          <p:nvPr/>
        </p:nvSpPr>
        <p:spPr>
          <a:xfrm>
            <a:off x="1472280" y="1245065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вправо 10">
            <a:extLst>
              <a:ext uri="{FF2B5EF4-FFF2-40B4-BE49-F238E27FC236}">
                <a16:creationId xmlns:a16="http://schemas.microsoft.com/office/drawing/2014/main" id="{30657EE4-C0A5-455C-928B-4B615F7F053B}"/>
              </a:ext>
            </a:extLst>
          </p:cNvPr>
          <p:cNvSpPr/>
          <p:nvPr/>
        </p:nvSpPr>
        <p:spPr>
          <a:xfrm>
            <a:off x="1477776" y="407600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0" name="Стрілка: вправо 119">
            <a:extLst>
              <a:ext uri="{FF2B5EF4-FFF2-40B4-BE49-F238E27FC236}">
                <a16:creationId xmlns:a16="http://schemas.microsoft.com/office/drawing/2014/main" id="{F911EDDC-08E1-48E4-9BCE-8192C4977C95}"/>
              </a:ext>
            </a:extLst>
          </p:cNvPr>
          <p:cNvSpPr/>
          <p:nvPr/>
        </p:nvSpPr>
        <p:spPr>
          <a:xfrm>
            <a:off x="2665353" y="406975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2" name="Стрілка: вправо 121">
            <a:extLst>
              <a:ext uri="{FF2B5EF4-FFF2-40B4-BE49-F238E27FC236}">
                <a16:creationId xmlns:a16="http://schemas.microsoft.com/office/drawing/2014/main" id="{27376087-06F9-4A5F-9969-DF2945BBDA9E}"/>
              </a:ext>
            </a:extLst>
          </p:cNvPr>
          <p:cNvSpPr/>
          <p:nvPr/>
        </p:nvSpPr>
        <p:spPr>
          <a:xfrm>
            <a:off x="3840728" y="407600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3" name="Стрілка: вправо 122">
            <a:extLst>
              <a:ext uri="{FF2B5EF4-FFF2-40B4-BE49-F238E27FC236}">
                <a16:creationId xmlns:a16="http://schemas.microsoft.com/office/drawing/2014/main" id="{E2CA1922-BFDA-4F65-897E-B3694F276289}"/>
              </a:ext>
            </a:extLst>
          </p:cNvPr>
          <p:cNvSpPr/>
          <p:nvPr/>
        </p:nvSpPr>
        <p:spPr>
          <a:xfrm>
            <a:off x="4996685" y="406940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Стрілка: вправо 132">
            <a:extLst>
              <a:ext uri="{FF2B5EF4-FFF2-40B4-BE49-F238E27FC236}">
                <a16:creationId xmlns:a16="http://schemas.microsoft.com/office/drawing/2014/main" id="{480C3CA3-12EA-463E-AB14-14727521B280}"/>
              </a:ext>
            </a:extLst>
          </p:cNvPr>
          <p:cNvSpPr/>
          <p:nvPr/>
        </p:nvSpPr>
        <p:spPr>
          <a:xfrm>
            <a:off x="1431734" y="227572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4" name="Стрілка: вправо 133">
            <a:extLst>
              <a:ext uri="{FF2B5EF4-FFF2-40B4-BE49-F238E27FC236}">
                <a16:creationId xmlns:a16="http://schemas.microsoft.com/office/drawing/2014/main" id="{F679824A-6E3D-41C7-938E-E318E3DE1F0A}"/>
              </a:ext>
            </a:extLst>
          </p:cNvPr>
          <p:cNvSpPr/>
          <p:nvPr/>
        </p:nvSpPr>
        <p:spPr>
          <a:xfrm>
            <a:off x="2644344" y="228172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6" name="Стрілка: вправо 135">
            <a:extLst>
              <a:ext uri="{FF2B5EF4-FFF2-40B4-BE49-F238E27FC236}">
                <a16:creationId xmlns:a16="http://schemas.microsoft.com/office/drawing/2014/main" id="{5418D28D-A02B-4C02-81A2-08964683E3A7}"/>
              </a:ext>
            </a:extLst>
          </p:cNvPr>
          <p:cNvSpPr/>
          <p:nvPr/>
        </p:nvSpPr>
        <p:spPr>
          <a:xfrm>
            <a:off x="3788084" y="226701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Стрілка: вправо 136">
            <a:extLst>
              <a:ext uri="{FF2B5EF4-FFF2-40B4-BE49-F238E27FC236}">
                <a16:creationId xmlns:a16="http://schemas.microsoft.com/office/drawing/2014/main" id="{13CA4ED3-35BE-4A3B-A7CB-9D45CD49AAA6}"/>
              </a:ext>
            </a:extLst>
          </p:cNvPr>
          <p:cNvSpPr/>
          <p:nvPr/>
        </p:nvSpPr>
        <p:spPr>
          <a:xfrm>
            <a:off x="4968198" y="2251414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ілка: угору 13">
            <a:extLst>
              <a:ext uri="{FF2B5EF4-FFF2-40B4-BE49-F238E27FC236}">
                <a16:creationId xmlns:a16="http://schemas.microsoft.com/office/drawing/2014/main" id="{BEDB3F1D-4C64-4980-A7ED-73751C91F322}"/>
              </a:ext>
            </a:extLst>
          </p:cNvPr>
          <p:cNvSpPr/>
          <p:nvPr/>
        </p:nvSpPr>
        <p:spPr>
          <a:xfrm>
            <a:off x="5676225" y="1741269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9" name="Стрілка: угору 138">
            <a:extLst>
              <a:ext uri="{FF2B5EF4-FFF2-40B4-BE49-F238E27FC236}">
                <a16:creationId xmlns:a16="http://schemas.microsoft.com/office/drawing/2014/main" id="{BE3D84D3-5083-442E-9B68-BD4181BCFD78}"/>
              </a:ext>
            </a:extLst>
          </p:cNvPr>
          <p:cNvSpPr/>
          <p:nvPr/>
        </p:nvSpPr>
        <p:spPr>
          <a:xfrm>
            <a:off x="998556" y="2694731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0" name="Стрілка: угору 139">
            <a:extLst>
              <a:ext uri="{FF2B5EF4-FFF2-40B4-BE49-F238E27FC236}">
                <a16:creationId xmlns:a16="http://schemas.microsoft.com/office/drawing/2014/main" id="{70F3FB6C-9CC6-490C-9DAD-16FB2DEBA916}"/>
              </a:ext>
            </a:extLst>
          </p:cNvPr>
          <p:cNvSpPr/>
          <p:nvPr/>
        </p:nvSpPr>
        <p:spPr>
          <a:xfrm>
            <a:off x="5669757" y="3649633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1" name="Стрілка: угору 140">
            <a:extLst>
              <a:ext uri="{FF2B5EF4-FFF2-40B4-BE49-F238E27FC236}">
                <a16:creationId xmlns:a16="http://schemas.microsoft.com/office/drawing/2014/main" id="{695988AD-F0AB-4701-B496-9DD8A6757B2D}"/>
              </a:ext>
            </a:extLst>
          </p:cNvPr>
          <p:cNvSpPr/>
          <p:nvPr/>
        </p:nvSpPr>
        <p:spPr>
          <a:xfrm>
            <a:off x="994927" y="4617400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A3F87EED-517F-48C8-AE4A-DDB037CBB3D7}"/>
              </a:ext>
            </a:extLst>
          </p:cNvPr>
          <p:cNvPicPr>
            <a:picLocks noChangeAspect="1"/>
          </p:cNvPicPr>
          <p:nvPr/>
        </p:nvPicPr>
        <p:blipFill rotWithShape="1">
          <a:blip r:embed="rId49"/>
          <a:srcRect l="-18776" r="-6462" b="1264"/>
          <a:stretch/>
        </p:blipFill>
        <p:spPr>
          <a:xfrm>
            <a:off x="9318715" y="3347376"/>
            <a:ext cx="2649400" cy="32023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D4F179-DB3A-47A8-89F7-31854F9310CF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8321" y="5939004"/>
            <a:ext cx="932769" cy="9327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2A16CF-300B-4EA2-972E-8258739FADF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003" y="4758974"/>
            <a:ext cx="897412" cy="897412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EF500C21-0B8A-4952-B2CF-7AA85BEBB2F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9461" y="4783426"/>
            <a:ext cx="932769" cy="932769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E2953253-92A8-4508-ADFD-FDF6C74BB891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485" y="4782145"/>
            <a:ext cx="932769" cy="932769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51FE914F-E7B8-48B8-9625-D02B1B83FEB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2490" y="4784663"/>
            <a:ext cx="932769" cy="932769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7181FA7D-8851-4578-A984-244C13B4FA5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817" y="4772706"/>
            <a:ext cx="932769" cy="932769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7ABAD7FD-66C6-44F4-A113-659D8214732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594" y="3736519"/>
            <a:ext cx="932769" cy="932769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6AEA7756-0666-421D-BEDE-7CCE516FC28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799" y="3714574"/>
            <a:ext cx="932769" cy="932769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A80BE509-6D15-479D-9070-69B51F8E85D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983" y="3754463"/>
            <a:ext cx="932769" cy="932769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9F9C48C2-B1FE-44B4-9679-4693BEA2B49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5113" y="3767945"/>
            <a:ext cx="932769" cy="932769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1EAAC68-E47E-4E77-8DB2-D44EEB623A2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285" y="3795740"/>
            <a:ext cx="932769" cy="932769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:a16="http://schemas.microsoft.com/office/drawing/2014/main" id="{39454D35-45DF-4F16-A40E-9D795E7B56F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6362" y="2804689"/>
            <a:ext cx="932769" cy="93276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2632F3B-D9BA-4C96-B9AB-14CA15870B6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4925" y="2843200"/>
            <a:ext cx="932769" cy="932769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4FE82E83-83B2-4181-9061-CBD70A8A7CF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983" y="2836951"/>
            <a:ext cx="932769" cy="932769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ED5C8978-6B44-40EE-855F-68440CC97C1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575" y="2814073"/>
            <a:ext cx="932769" cy="932769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494AE06C-389E-4218-A6D6-B4E3A45F1AC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59" y="2804834"/>
            <a:ext cx="932769" cy="932769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F3633D7F-8780-4DA7-BB28-22F2D026D22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16" y="1816948"/>
            <a:ext cx="932769" cy="932769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283E8C37-26E0-484F-9A1D-78098014AAFE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9952" y="1869269"/>
            <a:ext cx="932769" cy="932769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9FA6D241-0A1E-4FE1-AECC-2A720CD8FB9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163" y="1894945"/>
            <a:ext cx="932769" cy="932769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FFD82EDD-14BE-4886-A9B9-0BC31809EAF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9199" y="1864230"/>
            <a:ext cx="932769" cy="932769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C748B665-0EAD-46A0-A7D2-03030341FF1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000" y="1861516"/>
            <a:ext cx="932769" cy="932769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0574660F-F072-45E5-89A5-040F352892E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9202" y="876186"/>
            <a:ext cx="932769" cy="932769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123EA0F2-FA63-4D1B-A032-BEFDAAB8D3A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6505" y="835916"/>
            <a:ext cx="932769" cy="932769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4D650AAB-EF62-4890-BAA6-040FD8AFECF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808" y="881127"/>
            <a:ext cx="932769" cy="932769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E98125AB-C390-4D72-8F63-87BF04B721D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799" y="839006"/>
            <a:ext cx="932769" cy="932769"/>
          </a:xfrm>
          <a:prstGeom prst="rect">
            <a:avLst/>
          </a:prstGeom>
        </p:spPr>
      </p:pic>
      <p:pic>
        <p:nvPicPr>
          <p:cNvPr id="184" name="Рисунок 183">
            <a:extLst>
              <a:ext uri="{FF2B5EF4-FFF2-40B4-BE49-F238E27FC236}">
                <a16:creationId xmlns:a16="http://schemas.microsoft.com/office/drawing/2014/main" id="{75004BD2-932C-4577-BF22-D069C54C0A7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431" y="844711"/>
            <a:ext cx="932769" cy="9327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44F9DE8-3A69-485D-99CA-D3791F107E9C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880734" y="5581276"/>
            <a:ext cx="561240" cy="86124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F0EA4DD-508B-43FC-B877-8445A36ACC56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245085" y="5585442"/>
            <a:ext cx="571588" cy="86124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5774C7-F9DF-4FA5-A0FB-5AAA48F7D625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98" y="-300750"/>
            <a:ext cx="4201887" cy="42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689 L -0.00039 -0.1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13287 L -0.10144 -0.132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13287 L -0.19519 -0.125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19 -0.12569 L -0.29545 -0.1256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12569 L -0.38672 -0.1270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2 -0.12708 L -0.38998 -0.282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98 -0.28356 L -0.28972 -0.283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16 -0.28495 L -0.19362 -0.282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41 -0.28217 L -0.09414 -0.2807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23 -0.28078 L -0.00769 -0.2821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-0.28356 L -0.00691 -0.419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-0.42268 L -0.10144 -0.4240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42708 L -0.19688 -0.425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42407 L -0.29063 -0.4226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2407 L -0.38438 -0.4226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42407 L -0.38516 -0.5590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55902 L -0.28737 -0.559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37 -0.55902 L -0.19688 -0.5590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55902 L -0.09818 -0.5675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18 -0.56759 L -0.0056 -0.5733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57639 L -0.00521 -0.7097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71111 L -0.09987 -0.7097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70972 L -0.19922 -0.7168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2 -0.71828 L -0.29388 -0.7182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71828 L -0.38672 -0.7226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0069 -0.1254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-0.12546 L -0.10794 -0.1326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4 -0.13264 L -0.20013 -0.1326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1 -0.12986 L -0.29388 -0.1282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23 -0.12685 L -0.39649 -0.1282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7 -0.12986 L -0.39245 -0.2833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167 -0.28333 L -0.2987 -0.2819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92 -0.28333 L -0.20091 -0.2805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13 -0.28194 L -0.10391 -0.2805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91 -0.28056 L -0.00365 -0.2805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28194 L -0.00443 -0.4182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-0.42106 L -0.10873 -0.42546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72 -0.41481 L -0.21576 -0.4219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4 -0.42338 L -0.30768 -0.4206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68 -0.42199 L -0.41094 -0.42199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5 -0.42477 L -0.4181 -0.5539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1 -0.5581 L -0.31732 -0.55671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576 -0.5581 L -0.22539 -0.558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83 -0.55671 L -0.1319 -0.55949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9 -0.5581 L -0.04154 -0.55671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6 -0.55671 L -0.0375 -0.704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5 -0.70579 L -0.12695 -0.70579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87 -0.70579 L -0.23268 -0.71296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21 -0.71435 L -0.3181 -0.71435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79 -0.71296 L -0.42305 -0.71736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4" fill="hold">
                      <p:stCondLst>
                        <p:cond delay="indefinite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8" grpId="0" animBg="1"/>
      <p:bldP spid="119" grpId="0" animBg="1"/>
      <p:bldP spid="121" grpId="0" animBg="1"/>
      <p:bldP spid="37" grpId="0" animBg="1"/>
      <p:bldP spid="35" grpId="0"/>
      <p:bldP spid="4" grpId="0" animBg="1"/>
      <p:bldP spid="114" grpId="0"/>
      <p:bldP spid="114" grpId="1"/>
      <p:bldP spid="114" grpId="2"/>
      <p:bldP spid="143" grpId="1"/>
      <p:bldP spid="143" grpId="2"/>
      <p:bldP spid="143" grpId="3"/>
      <p:bldP spid="144" grpId="1"/>
      <p:bldP spid="144" grpId="2"/>
      <p:bldP spid="144" grpId="3"/>
      <p:bldP spid="145" grpId="1"/>
      <p:bldP spid="145" grpId="2"/>
      <p:bldP spid="145" grpId="3"/>
      <p:bldP spid="146" grpId="0"/>
      <p:bldP spid="146" grpId="1"/>
      <p:bldP spid="146" grpId="2"/>
      <p:bldP spid="147" grpId="1"/>
      <p:bldP spid="147" grpId="2"/>
      <p:bldP spid="147" grpId="3"/>
      <p:bldP spid="148" grpId="2"/>
      <p:bldP spid="148" grpId="3"/>
      <p:bldP spid="148" grpId="4"/>
      <p:bldP spid="149" grpId="1"/>
      <p:bldP spid="149" grpId="2"/>
      <p:bldP spid="149" grpId="3"/>
      <p:bldP spid="151" grpId="3"/>
      <p:bldP spid="151" grpId="4"/>
      <p:bldP spid="151" grpId="5"/>
      <p:bldP spid="152" grpId="3"/>
      <p:bldP spid="152" grpId="4"/>
      <p:bldP spid="152" grpId="5"/>
      <p:bldP spid="153" grpId="3"/>
      <p:bldP spid="153" grpId="4"/>
      <p:bldP spid="153" grpId="5"/>
      <p:bldP spid="154" grpId="3"/>
      <p:bldP spid="154" grpId="4"/>
      <p:bldP spid="154" grpId="5"/>
      <p:bldP spid="155" grpId="3"/>
      <p:bldP spid="155" grpId="4"/>
      <p:bldP spid="155" grpId="5"/>
      <p:bldP spid="156" grpId="3"/>
      <p:bldP spid="156" grpId="4"/>
      <p:bldP spid="156" grpId="5"/>
      <p:bldP spid="157" grpId="3"/>
      <p:bldP spid="157" grpId="4"/>
      <p:bldP spid="157" grpId="5"/>
      <p:bldP spid="158" grpId="0"/>
      <p:bldP spid="158" grpId="1"/>
      <p:bldP spid="158" grpId="2"/>
      <p:bldP spid="159" grpId="3"/>
      <p:bldP spid="159" grpId="4"/>
      <p:bldP spid="159" grpId="5"/>
      <p:bldP spid="160" grpId="3"/>
      <p:bldP spid="160" grpId="4"/>
      <p:bldP spid="160" grpId="5"/>
      <p:bldP spid="161" grpId="0"/>
      <p:bldP spid="161" grpId="1"/>
      <p:bldP spid="87" grpId="1"/>
      <p:bldP spid="87" grpId="2"/>
      <p:bldP spid="87" grpId="3"/>
      <p:bldP spid="89" grpId="1"/>
      <p:bldP spid="89" grpId="2"/>
      <p:bldP spid="89" grpId="3"/>
      <p:bldP spid="91" grpId="1"/>
      <p:bldP spid="91" grpId="2"/>
      <p:bldP spid="91" grpId="3"/>
      <p:bldP spid="93" grpId="1"/>
      <p:bldP spid="93" grpId="2"/>
      <p:bldP spid="93" grpId="3"/>
      <p:bldP spid="95" grpId="1"/>
      <p:bldP spid="95" grpId="2"/>
      <p:bldP spid="95" grpId="3"/>
      <p:bldP spid="97" grpId="1"/>
      <p:bldP spid="97" grpId="2"/>
      <p:bldP spid="2" grpId="0" animBg="1"/>
      <p:bldP spid="99" grpId="0" animBg="1"/>
      <p:bldP spid="101" grpId="0" animBg="1"/>
      <p:bldP spid="103" grpId="0" animBg="1"/>
      <p:bldP spid="105" grpId="0" animBg="1"/>
      <p:bldP spid="107" grpId="0" animBg="1"/>
      <p:bldP spid="109" grpId="0" animBg="1"/>
      <p:bldP spid="111" grpId="0" animBg="1"/>
      <p:bldP spid="113" grpId="0" animBg="1"/>
      <p:bldP spid="115" grpId="0" animBg="1"/>
      <p:bldP spid="116" grpId="0" animBg="1"/>
      <p:bldP spid="117" grpId="0" animBg="1"/>
      <p:bldP spid="11" grpId="0" animBg="1"/>
      <p:bldP spid="120" grpId="0" animBg="1"/>
      <p:bldP spid="122" grpId="0" animBg="1"/>
      <p:bldP spid="123" grpId="0" animBg="1"/>
      <p:bldP spid="133" grpId="0" animBg="1"/>
      <p:bldP spid="134" grpId="0" animBg="1"/>
      <p:bldP spid="136" grpId="0" animBg="1"/>
      <p:bldP spid="137" grpId="0" animBg="1"/>
      <p:bldP spid="14" grpId="0" animBg="1"/>
      <p:bldP spid="139" grpId="0" animBg="1"/>
      <p:bldP spid="140" grpId="0" animBg="1"/>
      <p:bldP spid="14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DEF35D9-2A21-4F97-B3F0-3DB1BA0CA8B7}"/>
</file>

<file path=customXml/itemProps2.xml><?xml version="1.0" encoding="utf-8"?>
<ds:datastoreItem xmlns:ds="http://schemas.openxmlformats.org/officeDocument/2006/customXml" ds:itemID="{31F74F86-5B2B-44B4-A0C4-493F932ADE63}"/>
</file>

<file path=customXml/itemProps3.xml><?xml version="1.0" encoding="utf-8"?>
<ds:datastoreItem xmlns:ds="http://schemas.openxmlformats.org/officeDocument/2006/customXml" ds:itemID="{87FF434E-B9C0-41A0-8D09-866CCD2971E1}"/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28</Words>
  <Application>Microsoft Office PowerPoint</Application>
  <PresentationFormat>Широкий екран</PresentationFormat>
  <Paragraphs>27</Paragraphs>
  <Slides>1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55</cp:revision>
  <dcterms:created xsi:type="dcterms:W3CDTF">2026-01-15T10:26:18Z</dcterms:created>
  <dcterms:modified xsi:type="dcterms:W3CDTF">2026-01-20T09:59:17Z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