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53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ED855F-50A0-4BB8-B90D-3683444A05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8E19B98-40C4-45E8-82CA-28CBB68D1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F5DB1F6-1E86-4EB9-94A2-6440E15A6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7DD4828-2453-4C03-A001-3AA9310CC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2AC8B28-17A1-43CD-8D87-0090A92AE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1649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C5BCD4-DF80-4E8B-A2F4-3AD62BA72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2B94D49-86B0-4135-AEFF-A255DE0E5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584FACC-6885-4193-B580-9C653F983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64F35DD-0B94-4F3C-9466-CC1085800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68800CE-CCC2-42AD-AFF1-2DD2FB196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6149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A486679-CD6A-4632-BFB8-BD02724EB7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0BF2D33-3B6C-43CB-A267-E3C78DE054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2665B3C-B188-43B3-862E-3D4719717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D8C7E55-C879-4A55-9EDB-49947C876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66730EC-8A3A-4C2B-B00A-392307404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4673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C1B009-BC09-411A-AFE4-8FB634B47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47A2000-A4CB-43FF-83A0-7BE218C1D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D0B9DAF-C76C-4DEC-930C-AD3160D8F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1601BBF-36B7-4BD3-9492-2B3C805F6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BA267C4-EBA1-43D7-9B31-9601384C7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6495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1EDA05-43AB-41AC-B4BE-D520381D0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0BA4D8A-1D16-489F-88E5-C891BED19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831EE6B-B260-4F8E-B5A9-0E845C5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4F1C084-9215-4EAE-B102-B6424845A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1CF906A-78AC-49BE-86EA-287BB9618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0482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67BE8-6B85-4A70-BE5E-FA30E3434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FE94720-F353-4889-87C3-E59ACB62B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27F51F6-5EEC-4A70-84ED-7BA32AA28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9DCDF7B-1B57-40E8-B134-23F904619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ECBC1BF-CEC6-4700-8016-14B0BD95A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4A1B14C-0477-453D-919F-823C5C3F7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84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F6D8D-297B-4376-BE03-825A41029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70E5E05-09DC-4B38-895D-8A6FCDE59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FFF98BA-29F9-4475-9BDA-637F731D93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CB6C33A-407C-47E6-8E94-1E8B5C7454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16107DB-6E3B-4872-8338-0722B3399C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78A7ADB-A70F-4996-9D9B-450DD7B38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1C6F27C-6097-4601-B761-DF4094CE8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3547642-2CAF-4950-9049-FF0F62713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1776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BA87EC-AE9E-4DA9-B265-CA61D36FB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350604B-B339-4934-8907-186693D38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B926D3A6-5290-40D6-859B-BC0CA802D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E4DD97C-66EC-4595-A1B6-095585D3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573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3C9D37B-9C2F-430D-BD22-B6683F367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8D23E74-3174-4A72-8553-F27275E9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C1ED2FC-1DEF-467F-82F5-456784EF7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5916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69D4BC-F2F0-49C8-82EF-F391AE6A7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016FCA-8DD4-4EF1-9318-61A2F4A4F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7BF429F-DA52-44C3-85CA-F863E66D3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18A0FBA-C017-4996-8740-9DF5D3025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359A35C-EE8F-4B59-8991-CA73E8124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6C7D72A-834C-4AE9-86A4-F0CFCB3C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458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BD3356-1E23-4492-820D-6F3FE6634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E441393B-AFFB-4AD3-9208-0F8722279A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E9F56E0-A8C7-4AB4-B3A6-4EAD4DF9D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075F12B-6FC0-46B8-8856-A7F88C78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E72A55E-D5F9-4482-93E2-DC87FC407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69CA64C-2669-4CEC-BF2C-872B0FF4C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6311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E1E29E1-8DBF-475E-A10D-CE45B1DD8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DA2783D-DC7B-4EC8-B399-86C16920B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C9FFCE-47F8-4DC9-9A28-57C6B0917F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A8179-8453-46A3-8E6E-DC03FCC1EC08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5C6BB7-D792-45F9-AC84-18448B1206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5D71E9E-A51A-4061-B484-61144B108A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AE510-6437-45BF-B8AB-0028701305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021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2.wdp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9" Type="http://schemas.openxmlformats.org/officeDocument/2006/relationships/image" Target="../media/image23.png"/><Relationship Id="rId21" Type="http://schemas.microsoft.com/office/2007/relationships/hdphoto" Target="../media/hdphoto6.wdp"/><Relationship Id="rId34" Type="http://schemas.openxmlformats.org/officeDocument/2006/relationships/image" Target="../media/image19.png"/><Relationship Id="rId42" Type="http://schemas.openxmlformats.org/officeDocument/2006/relationships/image" Target="../media/image25.png"/><Relationship Id="rId47" Type="http://schemas.openxmlformats.org/officeDocument/2006/relationships/image" Target="../media/image30.png"/><Relationship Id="rId50" Type="http://schemas.openxmlformats.org/officeDocument/2006/relationships/image" Target="../media/image33.png"/><Relationship Id="rId55" Type="http://schemas.openxmlformats.org/officeDocument/2006/relationships/image" Target="../media/image37.png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6" Type="http://schemas.openxmlformats.org/officeDocument/2006/relationships/image" Target="../media/image10.png"/><Relationship Id="rId29" Type="http://schemas.microsoft.com/office/2007/relationships/hdphoto" Target="../media/hdphoto10.wdp"/><Relationship Id="rId11" Type="http://schemas.openxmlformats.org/officeDocument/2006/relationships/image" Target="../media/image7.png"/><Relationship Id="rId24" Type="http://schemas.openxmlformats.org/officeDocument/2006/relationships/image" Target="../media/image14.png"/><Relationship Id="rId32" Type="http://schemas.openxmlformats.org/officeDocument/2006/relationships/image" Target="../media/image18.png"/><Relationship Id="rId37" Type="http://schemas.openxmlformats.org/officeDocument/2006/relationships/image" Target="../media/image21.png"/><Relationship Id="rId40" Type="http://schemas.openxmlformats.org/officeDocument/2006/relationships/image" Target="../media/image24.png"/><Relationship Id="rId45" Type="http://schemas.openxmlformats.org/officeDocument/2006/relationships/image" Target="../media/image28.png"/><Relationship Id="rId53" Type="http://schemas.openxmlformats.org/officeDocument/2006/relationships/image" Target="../media/image35.png"/><Relationship Id="rId5" Type="http://schemas.openxmlformats.org/officeDocument/2006/relationships/image" Target="../media/image2.png"/><Relationship Id="rId10" Type="http://schemas.microsoft.com/office/2007/relationships/hdphoto" Target="../media/hdphoto1.wdp"/><Relationship Id="rId19" Type="http://schemas.microsoft.com/office/2007/relationships/hdphoto" Target="../media/hdphoto5.wdp"/><Relationship Id="rId31" Type="http://schemas.microsoft.com/office/2007/relationships/hdphoto" Target="../media/hdphoto11.wdp"/><Relationship Id="rId44" Type="http://schemas.openxmlformats.org/officeDocument/2006/relationships/image" Target="../media/image27.png"/><Relationship Id="rId52" Type="http://schemas.microsoft.com/office/2007/relationships/hdphoto" Target="../media/hdphoto15.wdp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microsoft.com/office/2007/relationships/hdphoto" Target="../media/hdphoto9.wdp"/><Relationship Id="rId30" Type="http://schemas.openxmlformats.org/officeDocument/2006/relationships/image" Target="../media/image17.png"/><Relationship Id="rId35" Type="http://schemas.openxmlformats.org/officeDocument/2006/relationships/image" Target="../media/image20.png"/><Relationship Id="rId43" Type="http://schemas.openxmlformats.org/officeDocument/2006/relationships/image" Target="../media/image26.png"/><Relationship Id="rId48" Type="http://schemas.openxmlformats.org/officeDocument/2006/relationships/image" Target="../media/image31.png"/><Relationship Id="rId8" Type="http://schemas.openxmlformats.org/officeDocument/2006/relationships/image" Target="../media/image5.png"/><Relationship Id="rId51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8.png"/><Relationship Id="rId17" Type="http://schemas.microsoft.com/office/2007/relationships/hdphoto" Target="../media/hdphoto4.wdp"/><Relationship Id="rId25" Type="http://schemas.microsoft.com/office/2007/relationships/hdphoto" Target="../media/hdphoto8.wdp"/><Relationship Id="rId33" Type="http://schemas.microsoft.com/office/2007/relationships/hdphoto" Target="../media/hdphoto12.wdp"/><Relationship Id="rId38" Type="http://schemas.openxmlformats.org/officeDocument/2006/relationships/image" Target="../media/image22.png"/><Relationship Id="rId46" Type="http://schemas.openxmlformats.org/officeDocument/2006/relationships/image" Target="../media/image29.png"/><Relationship Id="rId20" Type="http://schemas.openxmlformats.org/officeDocument/2006/relationships/image" Target="../media/image12.png"/><Relationship Id="rId41" Type="http://schemas.microsoft.com/office/2007/relationships/hdphoto" Target="../media/hdphoto14.wdp"/><Relationship Id="rId54" Type="http://schemas.openxmlformats.org/officeDocument/2006/relationships/image" Target="../media/image36.png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5" Type="http://schemas.microsoft.com/office/2007/relationships/hdphoto" Target="../media/hdphoto3.wdp"/><Relationship Id="rId23" Type="http://schemas.microsoft.com/office/2007/relationships/hdphoto" Target="../media/hdphoto7.wdp"/><Relationship Id="rId28" Type="http://schemas.openxmlformats.org/officeDocument/2006/relationships/image" Target="../media/image16.png"/><Relationship Id="rId36" Type="http://schemas.microsoft.com/office/2007/relationships/hdphoto" Target="../media/hdphoto13.wdp"/><Relationship Id="rId4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DC01C6-0AB8-4167-BF02-015934218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123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6D007D8-0916-47BF-8FB7-957F434CE17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6928329" y="1732293"/>
            <a:ext cx="2548349" cy="2450804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AD0389FA-196C-E766-ADB4-C97E20242D3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19540" y="275162"/>
            <a:ext cx="6545405" cy="57482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15B59C-6BA9-4860-A5DD-F04E1C0ABE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139" y="3750377"/>
            <a:ext cx="888201" cy="8882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266692-62C1-4710-9A0A-7F487419D9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7232" y="1868984"/>
            <a:ext cx="891898" cy="8918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A9EC59-47B7-41C9-8690-0882298B71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305" y="833611"/>
            <a:ext cx="930899" cy="9308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3991FD-E868-4605-B1F9-0BA1EB0F82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7231" y="2829858"/>
            <a:ext cx="891898" cy="8918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7384B0D-9060-4327-B9D7-18B63EE25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2512" y="859536"/>
            <a:ext cx="904974" cy="9049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387065F-5A8F-4D78-951F-3C58E8F281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083" y="1842484"/>
            <a:ext cx="891898" cy="89189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E518132-44DF-4A78-ACCA-FE61D1B7B9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2393" y="2829858"/>
            <a:ext cx="891897" cy="89189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32FDA87-6595-4AC9-9BC3-0A9308EFC7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618" y="2822818"/>
            <a:ext cx="886318" cy="88631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9C1E6AB-8FAA-4CA2-BA30-51CE4B23DD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0967" y="2822818"/>
            <a:ext cx="904974" cy="90497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7735E04-EA92-44D4-A2C0-8DD4837C8E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5648" y="869677"/>
            <a:ext cx="886318" cy="88631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FFB34D7-79D5-4286-8AC6-2365A14347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145" y="839542"/>
            <a:ext cx="904974" cy="90497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C03F2A6-DDB6-4B28-A16C-53996C6659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9952" y="1870789"/>
            <a:ext cx="890093" cy="89009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15F7E04-F2F9-4A85-9994-FC868C934D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1027" y="1878482"/>
            <a:ext cx="890093" cy="89009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93B3DCA-86D5-45E8-818B-29A692425C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2994" y="1868984"/>
            <a:ext cx="890093" cy="8900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0AE0375-C41F-48A9-8DD0-5E8D7619AD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2994" y="2830761"/>
            <a:ext cx="890093" cy="89009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00FE516-3CAD-40A8-AF6D-CF9EE911D9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2044" y="864373"/>
            <a:ext cx="890093" cy="89009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262EDD3-9B2D-4250-8EFD-2B9E8C5959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2645" y="3731499"/>
            <a:ext cx="890093" cy="890093"/>
          </a:xfrm>
          <a:prstGeom prst="rect">
            <a:avLst/>
          </a:prstGeom>
        </p:spPr>
      </p:pic>
      <p:sp>
        <p:nvSpPr>
          <p:cNvPr id="38" name="Прямокутник: округлені кути 37">
            <a:extLst>
              <a:ext uri="{FF2B5EF4-FFF2-40B4-BE49-F238E27FC236}">
                <a16:creationId xmlns:a16="http://schemas.microsoft.com/office/drawing/2014/main" id="{C9D95C55-A64F-49C1-BBDB-EBCFDAAE40DB}"/>
              </a:ext>
            </a:extLst>
          </p:cNvPr>
          <p:cNvSpPr/>
          <p:nvPr/>
        </p:nvSpPr>
        <p:spPr>
          <a:xfrm>
            <a:off x="8153164" y="170387"/>
            <a:ext cx="1034069" cy="14791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22</a:t>
            </a:r>
          </a:p>
        </p:txBody>
      </p:sp>
      <p:pic>
        <p:nvPicPr>
          <p:cNvPr id="118" name="PowerPoint Dice">
            <a:hlinkClick r:id="" action="ppaction://media"/>
            <a:extLst>
              <a:ext uri="{FF2B5EF4-FFF2-40B4-BE49-F238E27FC236}">
                <a16:creationId xmlns:a16="http://schemas.microsoft.com/office/drawing/2014/main" id="{4F438659-74E1-494B-3F72-B2BF83621D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960757" y="4323529"/>
            <a:ext cx="1257747" cy="1257747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19" name="Овал 118">
            <a:extLst>
              <a:ext uri="{FF2B5EF4-FFF2-40B4-BE49-F238E27FC236}">
                <a16:creationId xmlns:a16="http://schemas.microsoft.com/office/drawing/2014/main" id="{8EB9E8D8-A4A3-A21F-B720-BE09FC8536CE}"/>
              </a:ext>
            </a:extLst>
          </p:cNvPr>
          <p:cNvSpPr/>
          <p:nvPr/>
        </p:nvSpPr>
        <p:spPr>
          <a:xfrm>
            <a:off x="6607598" y="5737544"/>
            <a:ext cx="1046869" cy="100483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1" name="Овал 120">
            <a:extLst>
              <a:ext uri="{FF2B5EF4-FFF2-40B4-BE49-F238E27FC236}">
                <a16:creationId xmlns:a16="http://schemas.microsoft.com/office/drawing/2014/main" id="{69D7AD62-9AB5-ED92-39BC-E42F62900B34}"/>
              </a:ext>
            </a:extLst>
          </p:cNvPr>
          <p:cNvSpPr/>
          <p:nvPr/>
        </p:nvSpPr>
        <p:spPr>
          <a:xfrm>
            <a:off x="7780609" y="5716210"/>
            <a:ext cx="1046869" cy="1004829"/>
          </a:xfrm>
          <a:prstGeom prst="ellips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relaxedInset"/>
            </a:sp3d>
          </a:bodyPr>
          <a:lstStyle/>
          <a:p>
            <a:pPr algn="ctr"/>
            <a:endParaRPr lang="ru-RU" dirty="0"/>
          </a:p>
        </p:txBody>
      </p:sp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79E423FF-EA18-E794-DD9F-C64D459DF8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9674" y="3763700"/>
            <a:ext cx="891897" cy="891897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8B56AD47-6D3F-C018-5626-0A8E3CABCC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4071" y="4745679"/>
            <a:ext cx="891897" cy="891897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98E6D51C-F473-5EE6-9783-8CD4EFB429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3562" y="3752616"/>
            <a:ext cx="891897" cy="891897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4CF55CD9-6BB3-F67A-F48E-CA0B75B41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1141" y="3800609"/>
            <a:ext cx="891897" cy="891897"/>
          </a:xfrm>
          <a:prstGeom prst="rect">
            <a:avLst/>
          </a:prstGeom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2717E284-A6AC-ABA9-6351-149D8EB6AA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3561" y="4791703"/>
            <a:ext cx="891897" cy="891897"/>
          </a:xfrm>
          <a:prstGeom prst="rect">
            <a:avLst/>
          </a:prstGeom>
        </p:spPr>
      </p:pic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25A9174D-FD94-4A74-C96D-33B143CEA8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7897" y="4817017"/>
            <a:ext cx="891897" cy="891897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A145838F-09A4-8334-9103-C8DC33864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2926" y="4804341"/>
            <a:ext cx="891897" cy="891897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E3ACEDAB-761C-E078-9386-EE0065CEB8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955" y="4756983"/>
            <a:ext cx="891897" cy="891897"/>
          </a:xfrm>
          <a:prstGeom prst="rect">
            <a:avLst/>
          </a:prstGeom>
        </p:spPr>
      </p:pic>
      <p:sp>
        <p:nvSpPr>
          <p:cNvPr id="37" name="Прямокутник: округлені кути 36">
            <a:extLst>
              <a:ext uri="{FF2B5EF4-FFF2-40B4-BE49-F238E27FC236}">
                <a16:creationId xmlns:a16="http://schemas.microsoft.com/office/drawing/2014/main" id="{A7DA6902-4062-45CC-8690-BF4E2C22E561}"/>
              </a:ext>
            </a:extLst>
          </p:cNvPr>
          <p:cNvSpPr/>
          <p:nvPr/>
        </p:nvSpPr>
        <p:spPr>
          <a:xfrm>
            <a:off x="7003369" y="153381"/>
            <a:ext cx="1037384" cy="14637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0E77F1B-A8DD-4AF8-B7AE-DFE41B034EE1}"/>
              </a:ext>
            </a:extLst>
          </p:cNvPr>
          <p:cNvSpPr txBox="1"/>
          <p:nvPr/>
        </p:nvSpPr>
        <p:spPr>
          <a:xfrm>
            <a:off x="7212399" y="97103"/>
            <a:ext cx="1998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Arial Black" panose="020B0A04020102020204" pitchFamily="34" charset="0"/>
              </a:rPr>
              <a:t>Ш   Ж</a:t>
            </a:r>
            <a:endParaRPr lang="uk-UA" sz="4000" b="1" dirty="0">
              <a:latin typeface="Arial Black" panose="020B0A04020102020204" pitchFamily="34" charset="0"/>
            </a:endParaRPr>
          </a:p>
        </p:txBody>
      </p:sp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7A3AC391-0D17-A8F1-8FAE-1AE82353FF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82" b="90625" l="9821" r="89881">
                        <a14:foregroundMark x1="43304" y1="86756" x2="43304" y2="86756"/>
                        <a14:foregroundMark x1="47619" y1="87649" x2="47619" y2="87649"/>
                        <a14:foregroundMark x1="41815" y1="90625" x2="41815" y2="90625"/>
                        <a14:foregroundMark x1="51488" y1="8482" x2="51488" y2="8482"/>
                        <a14:foregroundMark x1="52976" y1="9970" x2="52976" y2="9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031" y="2198538"/>
            <a:ext cx="1682078" cy="1682078"/>
          </a:xfrm>
          <a:prstGeom prst="rect">
            <a:avLst/>
          </a:prstGeom>
        </p:spPr>
      </p:pic>
      <p:sp>
        <p:nvSpPr>
          <p:cNvPr id="4" name="Знак &quot;плюс&quot; 3">
            <a:extLst>
              <a:ext uri="{FF2B5EF4-FFF2-40B4-BE49-F238E27FC236}">
                <a16:creationId xmlns:a16="http://schemas.microsoft.com/office/drawing/2014/main" id="{29C64DAC-C453-410C-85B3-83672FE01F94}"/>
              </a:ext>
            </a:extLst>
          </p:cNvPr>
          <p:cNvSpPr/>
          <p:nvPr/>
        </p:nvSpPr>
        <p:spPr>
          <a:xfrm>
            <a:off x="7325884" y="1133405"/>
            <a:ext cx="487723" cy="451229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D1729F-913B-414B-B013-803F3DD3C8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72698" y="1201715"/>
            <a:ext cx="367790" cy="3558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D77A1BF-3FF8-4486-A3B7-316DE450BC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718" y="2071724"/>
            <a:ext cx="2015925" cy="201592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0D31750-B8CE-4577-A3AB-6AD2BDBF41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030" b="91779" l="9838" r="89757">
                        <a14:foregroundMark x1="86658" y1="9164" x2="86658" y2="9164"/>
                        <a14:foregroundMark x1="19137" y1="91779" x2="19137" y2="91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542" y="2220507"/>
            <a:ext cx="1665082" cy="166508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F48D5232-D911-44E7-BB54-A3783361DA0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66" b="89844" l="9961" r="89844">
                        <a14:foregroundMark x1="36719" y1="9766" x2="36719" y2="9766"/>
                        <a14:foregroundMark x1="53516" y1="45898" x2="53516" y2="45898"/>
                        <a14:foregroundMark x1="48828" y1="43750" x2="48828" y2="43750"/>
                        <a14:foregroundMark x1="36914" y1="43750" x2="36914" y2="43750"/>
                        <a14:foregroundMark x1="63086" y1="41211" x2="63086" y2="41211"/>
                        <a14:foregroundMark x1="54102" y1="75977" x2="54102" y2="75977"/>
                        <a14:foregroundMark x1="50977" y1="86523" x2="50977" y2="86523"/>
                        <a14:foregroundMark x1="64258" y1="82813" x2="64258" y2="82813"/>
                        <a14:foregroundMark x1="18750" y1="84375" x2="18750" y2="84375"/>
                        <a14:foregroundMark x1="28711" y1="89453" x2="28711" y2="89453"/>
                        <a14:foregroundMark x1="39844" y1="88672" x2="39844" y2="88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471" y="1782882"/>
            <a:ext cx="2373220" cy="2373220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A84870FB-2BFE-4A3D-8D1D-D270EAC3CF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469" b="89844" l="9766" r="92188">
                        <a14:foregroundMark x1="42773" y1="23828" x2="42773" y2="23828"/>
                        <a14:foregroundMark x1="49805" y1="18945" x2="49805" y2="18945"/>
                        <a14:foregroundMark x1="60547" y1="16992" x2="62695" y2="20117"/>
                        <a14:foregroundMark x1="51953" y1="28906" x2="48633" y2="30273"/>
                        <a14:foregroundMark x1="66797" y1="17969" x2="66797" y2="17969"/>
                        <a14:foregroundMark x1="53125" y1="5859" x2="53125" y2="5859"/>
                        <a14:foregroundMark x1="9766" y1="45898" x2="9766" y2="45898"/>
                        <a14:foregroundMark x1="21094" y1="73633" x2="21094" y2="73633"/>
                        <a14:foregroundMark x1="31250" y1="77539" x2="31250" y2="77539"/>
                        <a14:foregroundMark x1="52539" y1="72852" x2="52539" y2="72852"/>
                        <a14:foregroundMark x1="70508" y1="71484" x2="70508" y2="71484"/>
                        <a14:foregroundMark x1="81836" y1="77148" x2="81836" y2="77148"/>
                        <a14:foregroundMark x1="92188" y1="50000" x2="92188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543" y="2104834"/>
            <a:ext cx="2061110" cy="2061110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B57DBF4E-1CB6-477C-B331-CF318A59D58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240" y="1901226"/>
            <a:ext cx="2220141" cy="2371915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C58BA86B-1072-403B-B264-2A970DB041C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61" b="89844" l="9668" r="92285">
                        <a14:foregroundMark x1="9668" y1="45801" x2="9668" y2="45801"/>
                        <a14:foregroundMark x1="92285" y1="56250" x2="92285" y2="5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957" y="2334443"/>
            <a:ext cx="1851544" cy="1851544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4CF3D631-C19C-49C0-9092-BBDE3E6B184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78320" y1="45703" x2="78320" y2="45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100" y="2142290"/>
            <a:ext cx="1993555" cy="1993555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C115734E-A8FA-4529-870F-6E47F134D73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961" b="89941" l="9961" r="90820">
                        <a14:foregroundMark x1="90820" y1="67773" x2="90820" y2="67773"/>
                        <a14:foregroundMark x1="43457" y1="87500" x2="43457" y2="87500"/>
                        <a14:foregroundMark x1="41895" y1="87598" x2="41895" y2="87598"/>
                        <a14:foregroundMark x1="10742" y1="73438" x2="10742" y2="7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885" y="2126208"/>
            <a:ext cx="1829593" cy="1829593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1D47BAFE-905F-4B7C-B1A0-DEE8C96AA1C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524" y="2172325"/>
            <a:ext cx="1939364" cy="1939364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43E3BD47-8406-464A-B41A-423AAB06B6C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5486" y="2107144"/>
            <a:ext cx="1900089" cy="1900089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C2EAB03A-C7B3-4558-A3A1-529D83DBB28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9987" b="89747" l="7631" r="92503">
                        <a14:foregroundMark x1="7764" y1="49401" x2="7764" y2="49401"/>
                        <a14:foregroundMark x1="92503" y1="50333" x2="92503" y2="5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880" y="2235965"/>
            <a:ext cx="1936075" cy="1946442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68AF90B4-7B4A-4B57-9E82-1E5489F1DDE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468" y="2078580"/>
            <a:ext cx="2152100" cy="2152100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50FD4A08-ECB9-47A3-86D7-CC3D6D969467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8824" b="90523" l="9804" r="89706">
                        <a14:foregroundMark x1="46078" y1="90686" x2="46078" y2="90686"/>
                        <a14:foregroundMark x1="52614" y1="8824" x2="52614" y2="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62" y="2114886"/>
            <a:ext cx="1915214" cy="1915214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FA92109B-7084-47DD-B9B1-3DF19A5A6E39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404" y="2260990"/>
            <a:ext cx="1785830" cy="1785830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E472A1E1-E354-4BAC-B2C3-77CC639C04CD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441" y="2416177"/>
            <a:ext cx="1426222" cy="1426222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BE244FF9-9DFE-487A-98AD-6EDC8E10BE1E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1033" y="2067593"/>
            <a:ext cx="1928958" cy="1928958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C588E29F-3ED2-48BC-9D77-050FFBD46527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375" y="1948170"/>
            <a:ext cx="2128610" cy="2128610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CCCB60CD-F61B-4581-AE8C-9439B35A8173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283" y="2005235"/>
            <a:ext cx="2077324" cy="2077324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C15648D3-9691-4CD0-BAAA-A008F9C5E054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7" y="2175638"/>
            <a:ext cx="2070920" cy="2070920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1C36294B-E8BE-4931-91D8-2445D09B3080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864" y="2050687"/>
            <a:ext cx="2070919" cy="2070919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FB7F3AAE-624D-4693-B267-6F9B6D4E10CB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954" y="1896802"/>
            <a:ext cx="1397741" cy="2050020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61AD86E9-59AB-415E-9D27-16D800B8AC9D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794" y="2088365"/>
            <a:ext cx="1726143" cy="1780449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B4F7894B-AFB8-436A-A385-4C1DE8CA1D7B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417" y="1940179"/>
            <a:ext cx="1969014" cy="1969014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005A2B73-A34C-427F-820E-5C00B36B38F4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978" y="1825553"/>
            <a:ext cx="2142019" cy="2142019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06233250-D8D0-4F9A-9D14-FA3A7F3C1648}"/>
              </a:ext>
            </a:extLst>
          </p:cNvPr>
          <p:cNvSpPr txBox="1"/>
          <p:nvPr/>
        </p:nvSpPr>
        <p:spPr>
          <a:xfrm>
            <a:off x="7325887" y="644218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E7AF9ACF-D06D-4213-8B11-9401784A74DE}"/>
              </a:ext>
            </a:extLst>
          </p:cNvPr>
          <p:cNvSpPr txBox="1"/>
          <p:nvPr/>
        </p:nvSpPr>
        <p:spPr>
          <a:xfrm>
            <a:off x="8412048" y="649112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9E62F7E6-799E-43E2-898A-CFF002B4E4B2}"/>
              </a:ext>
            </a:extLst>
          </p:cNvPr>
          <p:cNvSpPr txBox="1"/>
          <p:nvPr/>
        </p:nvSpPr>
        <p:spPr>
          <a:xfrm>
            <a:off x="7404750" y="647437"/>
            <a:ext cx="578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56C57110-C6E3-45E4-BF94-5BE8E0C532B2}"/>
              </a:ext>
            </a:extLst>
          </p:cNvPr>
          <p:cNvSpPr txBox="1"/>
          <p:nvPr/>
        </p:nvSpPr>
        <p:spPr>
          <a:xfrm>
            <a:off x="7390978" y="660246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3BF89605-DE51-431F-BF66-2DF44FF4CF9C}"/>
              </a:ext>
            </a:extLst>
          </p:cNvPr>
          <p:cNvSpPr txBox="1"/>
          <p:nvPr/>
        </p:nvSpPr>
        <p:spPr>
          <a:xfrm>
            <a:off x="8421239" y="644262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D65FFCA6-79AD-4178-9B1E-76F2D6F70996}"/>
              </a:ext>
            </a:extLst>
          </p:cNvPr>
          <p:cNvSpPr txBox="1"/>
          <p:nvPr/>
        </p:nvSpPr>
        <p:spPr>
          <a:xfrm flipH="1">
            <a:off x="8467777" y="667569"/>
            <a:ext cx="487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9D467389-58FF-45E0-8678-7F34C3631CB9}"/>
              </a:ext>
            </a:extLst>
          </p:cNvPr>
          <p:cNvSpPr txBox="1"/>
          <p:nvPr/>
        </p:nvSpPr>
        <p:spPr>
          <a:xfrm>
            <a:off x="7355142" y="635257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4CF0C3A-A4A7-4DEF-950D-4B7D82150A39}"/>
              </a:ext>
            </a:extLst>
          </p:cNvPr>
          <p:cNvSpPr txBox="1"/>
          <p:nvPr/>
        </p:nvSpPr>
        <p:spPr>
          <a:xfrm>
            <a:off x="8473061" y="649185"/>
            <a:ext cx="576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A7DBD23F-A37A-4929-9860-5EB99552A699}"/>
              </a:ext>
            </a:extLst>
          </p:cNvPr>
          <p:cNvSpPr txBox="1"/>
          <p:nvPr/>
        </p:nvSpPr>
        <p:spPr>
          <a:xfrm>
            <a:off x="7356735" y="655448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8AB6048B-DF98-4E03-A682-206D4CAB10FE}"/>
              </a:ext>
            </a:extLst>
          </p:cNvPr>
          <p:cNvSpPr txBox="1"/>
          <p:nvPr/>
        </p:nvSpPr>
        <p:spPr>
          <a:xfrm>
            <a:off x="8475771" y="666238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5EA008F4-F1A5-40F7-BFCF-FDA6578667D2}"/>
              </a:ext>
            </a:extLst>
          </p:cNvPr>
          <p:cNvSpPr txBox="1"/>
          <p:nvPr/>
        </p:nvSpPr>
        <p:spPr>
          <a:xfrm>
            <a:off x="7401755" y="646450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B15A0763-830F-4CFB-8E26-468F3B696E25}"/>
              </a:ext>
            </a:extLst>
          </p:cNvPr>
          <p:cNvSpPr txBox="1"/>
          <p:nvPr/>
        </p:nvSpPr>
        <p:spPr>
          <a:xfrm>
            <a:off x="8395974" y="648353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682F3AF2-05BC-4F4E-BD7E-20847F61FF24}"/>
              </a:ext>
            </a:extLst>
          </p:cNvPr>
          <p:cNvSpPr txBox="1"/>
          <p:nvPr/>
        </p:nvSpPr>
        <p:spPr>
          <a:xfrm>
            <a:off x="7393973" y="667222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DDB5C169-1583-4693-8028-7F5AB5CBBFDC}"/>
              </a:ext>
            </a:extLst>
          </p:cNvPr>
          <p:cNvSpPr txBox="1"/>
          <p:nvPr/>
        </p:nvSpPr>
        <p:spPr>
          <a:xfrm>
            <a:off x="8415955" y="643711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693389CF-1025-442E-8367-C417891320F5}"/>
              </a:ext>
            </a:extLst>
          </p:cNvPr>
          <p:cNvSpPr txBox="1"/>
          <p:nvPr/>
        </p:nvSpPr>
        <p:spPr>
          <a:xfrm>
            <a:off x="7391839" y="636509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379FFF71-532D-4975-99B4-CC5160C76FD7}"/>
              </a:ext>
            </a:extLst>
          </p:cNvPr>
          <p:cNvSpPr txBox="1"/>
          <p:nvPr/>
        </p:nvSpPr>
        <p:spPr>
          <a:xfrm>
            <a:off x="7384397" y="649771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931403F2-C7C6-4979-B274-05D154DD365B}"/>
              </a:ext>
            </a:extLst>
          </p:cNvPr>
          <p:cNvSpPr txBox="1"/>
          <p:nvPr/>
        </p:nvSpPr>
        <p:spPr>
          <a:xfrm>
            <a:off x="7232781" y="643328"/>
            <a:ext cx="752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A63DFE99-4FFF-4B85-86EC-041295333A31}"/>
              </a:ext>
            </a:extLst>
          </p:cNvPr>
          <p:cNvSpPr txBox="1"/>
          <p:nvPr/>
        </p:nvSpPr>
        <p:spPr>
          <a:xfrm>
            <a:off x="7231036" y="649895"/>
            <a:ext cx="733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6EF615E0-A79E-4526-8053-FAF2C70FBEEE}"/>
              </a:ext>
            </a:extLst>
          </p:cNvPr>
          <p:cNvSpPr txBox="1"/>
          <p:nvPr/>
        </p:nvSpPr>
        <p:spPr>
          <a:xfrm>
            <a:off x="7211923" y="669084"/>
            <a:ext cx="752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B52117A-F0DC-42FE-B704-93121D6A6958}"/>
              </a:ext>
            </a:extLst>
          </p:cNvPr>
          <p:cNvSpPr txBox="1"/>
          <p:nvPr/>
        </p:nvSpPr>
        <p:spPr>
          <a:xfrm>
            <a:off x="8452768" y="653799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31AACE4-4EC6-4236-91DA-CD4898E71A24}"/>
              </a:ext>
            </a:extLst>
          </p:cNvPr>
          <p:cNvSpPr txBox="1"/>
          <p:nvPr/>
        </p:nvSpPr>
        <p:spPr>
          <a:xfrm>
            <a:off x="8431290" y="656363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E616D09-5A7A-4502-A305-79432A0292A5}"/>
              </a:ext>
            </a:extLst>
          </p:cNvPr>
          <p:cNvSpPr txBox="1"/>
          <p:nvPr/>
        </p:nvSpPr>
        <p:spPr>
          <a:xfrm>
            <a:off x="8294234" y="654796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E6D066D-AAE3-484B-B358-C79EDC92BAF0}"/>
              </a:ext>
            </a:extLst>
          </p:cNvPr>
          <p:cNvSpPr txBox="1"/>
          <p:nvPr/>
        </p:nvSpPr>
        <p:spPr>
          <a:xfrm>
            <a:off x="8304044" y="647437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93DC036-78FC-40B8-BD77-A1E8B0ED28FE}"/>
              </a:ext>
            </a:extLst>
          </p:cNvPr>
          <p:cNvSpPr txBox="1"/>
          <p:nvPr/>
        </p:nvSpPr>
        <p:spPr>
          <a:xfrm>
            <a:off x="8284999" y="645870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3DC356B-1748-4088-A31A-60DAB39978D1}"/>
              </a:ext>
            </a:extLst>
          </p:cNvPr>
          <p:cNvSpPr txBox="1"/>
          <p:nvPr/>
        </p:nvSpPr>
        <p:spPr>
          <a:xfrm>
            <a:off x="8274094" y="655447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2" name="Стрілка: вліво 1">
            <a:extLst>
              <a:ext uri="{FF2B5EF4-FFF2-40B4-BE49-F238E27FC236}">
                <a16:creationId xmlns:a16="http://schemas.microsoft.com/office/drawing/2014/main" id="{EAE60345-65C2-42AC-90F3-525F8671B024}"/>
              </a:ext>
            </a:extLst>
          </p:cNvPr>
          <p:cNvSpPr/>
          <p:nvPr/>
        </p:nvSpPr>
        <p:spPr>
          <a:xfrm>
            <a:off x="5092543" y="5161674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Стрілка: вліво 98">
            <a:extLst>
              <a:ext uri="{FF2B5EF4-FFF2-40B4-BE49-F238E27FC236}">
                <a16:creationId xmlns:a16="http://schemas.microsoft.com/office/drawing/2014/main" id="{44360929-9E78-4052-929E-91EF664BD82F}"/>
              </a:ext>
            </a:extLst>
          </p:cNvPr>
          <p:cNvSpPr/>
          <p:nvPr/>
        </p:nvSpPr>
        <p:spPr>
          <a:xfrm>
            <a:off x="3871966" y="5161674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Стрілка: вліво 100">
            <a:extLst>
              <a:ext uri="{FF2B5EF4-FFF2-40B4-BE49-F238E27FC236}">
                <a16:creationId xmlns:a16="http://schemas.microsoft.com/office/drawing/2014/main" id="{75E4530A-CEB8-4C77-B1BC-D4E9C65273EA}"/>
              </a:ext>
            </a:extLst>
          </p:cNvPr>
          <p:cNvSpPr/>
          <p:nvPr/>
        </p:nvSpPr>
        <p:spPr>
          <a:xfrm>
            <a:off x="2716699" y="5171979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3" name="Стрілка: вліво 102">
            <a:extLst>
              <a:ext uri="{FF2B5EF4-FFF2-40B4-BE49-F238E27FC236}">
                <a16:creationId xmlns:a16="http://schemas.microsoft.com/office/drawing/2014/main" id="{B7A22483-4AFF-431D-9961-C6CB126F846C}"/>
              </a:ext>
            </a:extLst>
          </p:cNvPr>
          <p:cNvSpPr/>
          <p:nvPr/>
        </p:nvSpPr>
        <p:spPr>
          <a:xfrm>
            <a:off x="1492132" y="5177139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5" name="Стрілка: вліво 104">
            <a:extLst>
              <a:ext uri="{FF2B5EF4-FFF2-40B4-BE49-F238E27FC236}">
                <a16:creationId xmlns:a16="http://schemas.microsoft.com/office/drawing/2014/main" id="{AFE6E2C4-A9EE-4084-AFA2-F84BF83C4FBE}"/>
              </a:ext>
            </a:extLst>
          </p:cNvPr>
          <p:cNvSpPr/>
          <p:nvPr/>
        </p:nvSpPr>
        <p:spPr>
          <a:xfrm>
            <a:off x="4991403" y="3219209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7" name="Стрілка: вліво 106">
            <a:extLst>
              <a:ext uri="{FF2B5EF4-FFF2-40B4-BE49-F238E27FC236}">
                <a16:creationId xmlns:a16="http://schemas.microsoft.com/office/drawing/2014/main" id="{451790C4-5A9E-491C-BA0D-D860EC6FAF0D}"/>
              </a:ext>
            </a:extLst>
          </p:cNvPr>
          <p:cNvSpPr/>
          <p:nvPr/>
        </p:nvSpPr>
        <p:spPr>
          <a:xfrm>
            <a:off x="3778713" y="3219209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9" name="Стрілка: вліво 108">
            <a:extLst>
              <a:ext uri="{FF2B5EF4-FFF2-40B4-BE49-F238E27FC236}">
                <a16:creationId xmlns:a16="http://schemas.microsoft.com/office/drawing/2014/main" id="{2BD04A13-5B7E-45C8-BEEA-0B3735C6E8B2}"/>
              </a:ext>
            </a:extLst>
          </p:cNvPr>
          <p:cNvSpPr/>
          <p:nvPr/>
        </p:nvSpPr>
        <p:spPr>
          <a:xfrm>
            <a:off x="2615157" y="3219209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1" name="Стрілка: вліво 110">
            <a:extLst>
              <a:ext uri="{FF2B5EF4-FFF2-40B4-BE49-F238E27FC236}">
                <a16:creationId xmlns:a16="http://schemas.microsoft.com/office/drawing/2014/main" id="{163A7B9B-3910-48FA-8E9F-5A892E2EC02C}"/>
              </a:ext>
            </a:extLst>
          </p:cNvPr>
          <p:cNvSpPr/>
          <p:nvPr/>
        </p:nvSpPr>
        <p:spPr>
          <a:xfrm>
            <a:off x="1471172" y="3208300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3" name="Стрілка: вліво 112">
            <a:extLst>
              <a:ext uri="{FF2B5EF4-FFF2-40B4-BE49-F238E27FC236}">
                <a16:creationId xmlns:a16="http://schemas.microsoft.com/office/drawing/2014/main" id="{52601B2E-6653-46E7-B934-42DD697ABBF8}"/>
              </a:ext>
            </a:extLst>
          </p:cNvPr>
          <p:cNvSpPr/>
          <p:nvPr/>
        </p:nvSpPr>
        <p:spPr>
          <a:xfrm>
            <a:off x="4964637" y="1239654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5" name="Стрілка: вліво 114">
            <a:extLst>
              <a:ext uri="{FF2B5EF4-FFF2-40B4-BE49-F238E27FC236}">
                <a16:creationId xmlns:a16="http://schemas.microsoft.com/office/drawing/2014/main" id="{F29DCBF6-2FCF-499C-8EAD-799DF2405786}"/>
              </a:ext>
            </a:extLst>
          </p:cNvPr>
          <p:cNvSpPr/>
          <p:nvPr/>
        </p:nvSpPr>
        <p:spPr>
          <a:xfrm>
            <a:off x="3787954" y="1229216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6" name="Стрілка: вліво 115">
            <a:extLst>
              <a:ext uri="{FF2B5EF4-FFF2-40B4-BE49-F238E27FC236}">
                <a16:creationId xmlns:a16="http://schemas.microsoft.com/office/drawing/2014/main" id="{0A9E7059-926B-4D69-AC54-5D21CD76E7E3}"/>
              </a:ext>
            </a:extLst>
          </p:cNvPr>
          <p:cNvSpPr/>
          <p:nvPr/>
        </p:nvSpPr>
        <p:spPr>
          <a:xfrm>
            <a:off x="2645831" y="1206965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7" name="Стрілка: вліво 116">
            <a:extLst>
              <a:ext uri="{FF2B5EF4-FFF2-40B4-BE49-F238E27FC236}">
                <a16:creationId xmlns:a16="http://schemas.microsoft.com/office/drawing/2014/main" id="{3AD78C9A-4942-4D6B-8045-F87091005673}"/>
              </a:ext>
            </a:extLst>
          </p:cNvPr>
          <p:cNvSpPr/>
          <p:nvPr/>
        </p:nvSpPr>
        <p:spPr>
          <a:xfrm>
            <a:off x="1472280" y="1245065"/>
            <a:ext cx="303936" cy="15195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Стрілка: вправо 10">
            <a:extLst>
              <a:ext uri="{FF2B5EF4-FFF2-40B4-BE49-F238E27FC236}">
                <a16:creationId xmlns:a16="http://schemas.microsoft.com/office/drawing/2014/main" id="{30657EE4-C0A5-455C-928B-4B615F7F053B}"/>
              </a:ext>
            </a:extLst>
          </p:cNvPr>
          <p:cNvSpPr/>
          <p:nvPr/>
        </p:nvSpPr>
        <p:spPr>
          <a:xfrm>
            <a:off x="1477776" y="4076002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0" name="Стрілка: вправо 119">
            <a:extLst>
              <a:ext uri="{FF2B5EF4-FFF2-40B4-BE49-F238E27FC236}">
                <a16:creationId xmlns:a16="http://schemas.microsoft.com/office/drawing/2014/main" id="{F911EDDC-08E1-48E4-9BCE-8192C4977C95}"/>
              </a:ext>
            </a:extLst>
          </p:cNvPr>
          <p:cNvSpPr/>
          <p:nvPr/>
        </p:nvSpPr>
        <p:spPr>
          <a:xfrm>
            <a:off x="2665353" y="4069752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2" name="Стрілка: вправо 121">
            <a:extLst>
              <a:ext uri="{FF2B5EF4-FFF2-40B4-BE49-F238E27FC236}">
                <a16:creationId xmlns:a16="http://schemas.microsoft.com/office/drawing/2014/main" id="{27376087-06F9-4A5F-9969-DF2945BBDA9E}"/>
              </a:ext>
            </a:extLst>
          </p:cNvPr>
          <p:cNvSpPr/>
          <p:nvPr/>
        </p:nvSpPr>
        <p:spPr>
          <a:xfrm>
            <a:off x="3840728" y="4076001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3" name="Стрілка: вправо 122">
            <a:extLst>
              <a:ext uri="{FF2B5EF4-FFF2-40B4-BE49-F238E27FC236}">
                <a16:creationId xmlns:a16="http://schemas.microsoft.com/office/drawing/2014/main" id="{E2CA1922-BFDA-4F65-897E-B3694F276289}"/>
              </a:ext>
            </a:extLst>
          </p:cNvPr>
          <p:cNvSpPr/>
          <p:nvPr/>
        </p:nvSpPr>
        <p:spPr>
          <a:xfrm>
            <a:off x="4996685" y="4069401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3" name="Стрілка: вправо 132">
            <a:extLst>
              <a:ext uri="{FF2B5EF4-FFF2-40B4-BE49-F238E27FC236}">
                <a16:creationId xmlns:a16="http://schemas.microsoft.com/office/drawing/2014/main" id="{480C3CA3-12EA-463E-AB14-14727521B280}"/>
              </a:ext>
            </a:extLst>
          </p:cNvPr>
          <p:cNvSpPr/>
          <p:nvPr/>
        </p:nvSpPr>
        <p:spPr>
          <a:xfrm>
            <a:off x="1431734" y="2275721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4" name="Стрілка: вправо 133">
            <a:extLst>
              <a:ext uri="{FF2B5EF4-FFF2-40B4-BE49-F238E27FC236}">
                <a16:creationId xmlns:a16="http://schemas.microsoft.com/office/drawing/2014/main" id="{F679824A-6E3D-41C7-938E-E318E3DE1F0A}"/>
              </a:ext>
            </a:extLst>
          </p:cNvPr>
          <p:cNvSpPr/>
          <p:nvPr/>
        </p:nvSpPr>
        <p:spPr>
          <a:xfrm>
            <a:off x="2644344" y="2281721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6" name="Стрілка: вправо 135">
            <a:extLst>
              <a:ext uri="{FF2B5EF4-FFF2-40B4-BE49-F238E27FC236}">
                <a16:creationId xmlns:a16="http://schemas.microsoft.com/office/drawing/2014/main" id="{5418D28D-A02B-4C02-81A2-08964683E3A7}"/>
              </a:ext>
            </a:extLst>
          </p:cNvPr>
          <p:cNvSpPr/>
          <p:nvPr/>
        </p:nvSpPr>
        <p:spPr>
          <a:xfrm>
            <a:off x="3788084" y="2267012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7" name="Стрілка: вправо 136">
            <a:extLst>
              <a:ext uri="{FF2B5EF4-FFF2-40B4-BE49-F238E27FC236}">
                <a16:creationId xmlns:a16="http://schemas.microsoft.com/office/drawing/2014/main" id="{13CA4ED3-35BE-4A3B-A7CB-9D45CD49AAA6}"/>
              </a:ext>
            </a:extLst>
          </p:cNvPr>
          <p:cNvSpPr/>
          <p:nvPr/>
        </p:nvSpPr>
        <p:spPr>
          <a:xfrm>
            <a:off x="4968198" y="2251414"/>
            <a:ext cx="315710" cy="1519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Стрілка: угору 13">
            <a:extLst>
              <a:ext uri="{FF2B5EF4-FFF2-40B4-BE49-F238E27FC236}">
                <a16:creationId xmlns:a16="http://schemas.microsoft.com/office/drawing/2014/main" id="{BEDB3F1D-4C64-4980-A7ED-73751C91F322}"/>
              </a:ext>
            </a:extLst>
          </p:cNvPr>
          <p:cNvSpPr/>
          <p:nvPr/>
        </p:nvSpPr>
        <p:spPr>
          <a:xfrm>
            <a:off x="5676225" y="1741269"/>
            <a:ext cx="123630" cy="21493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9" name="Стрілка: угору 138">
            <a:extLst>
              <a:ext uri="{FF2B5EF4-FFF2-40B4-BE49-F238E27FC236}">
                <a16:creationId xmlns:a16="http://schemas.microsoft.com/office/drawing/2014/main" id="{BE3D84D3-5083-442E-9B68-BD4181BCFD78}"/>
              </a:ext>
            </a:extLst>
          </p:cNvPr>
          <p:cNvSpPr/>
          <p:nvPr/>
        </p:nvSpPr>
        <p:spPr>
          <a:xfrm>
            <a:off x="998556" y="2694731"/>
            <a:ext cx="123630" cy="21493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0" name="Стрілка: угору 139">
            <a:extLst>
              <a:ext uri="{FF2B5EF4-FFF2-40B4-BE49-F238E27FC236}">
                <a16:creationId xmlns:a16="http://schemas.microsoft.com/office/drawing/2014/main" id="{70F3FB6C-9CC6-490C-9DAD-16FB2DEBA916}"/>
              </a:ext>
            </a:extLst>
          </p:cNvPr>
          <p:cNvSpPr/>
          <p:nvPr/>
        </p:nvSpPr>
        <p:spPr>
          <a:xfrm>
            <a:off x="5669757" y="3649633"/>
            <a:ext cx="123630" cy="21493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1" name="Стрілка: угору 140">
            <a:extLst>
              <a:ext uri="{FF2B5EF4-FFF2-40B4-BE49-F238E27FC236}">
                <a16:creationId xmlns:a16="http://schemas.microsoft.com/office/drawing/2014/main" id="{695988AD-F0AB-4701-B496-9DD8A6757B2D}"/>
              </a:ext>
            </a:extLst>
          </p:cNvPr>
          <p:cNvSpPr/>
          <p:nvPr/>
        </p:nvSpPr>
        <p:spPr>
          <a:xfrm>
            <a:off x="994927" y="4617400"/>
            <a:ext cx="123630" cy="21493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A3F87EED-517F-48C8-AE4A-DDB037CBB3D7}"/>
              </a:ext>
            </a:extLst>
          </p:cNvPr>
          <p:cNvPicPr>
            <a:picLocks noChangeAspect="1"/>
          </p:cNvPicPr>
          <p:nvPr/>
        </p:nvPicPr>
        <p:blipFill rotWithShape="1">
          <a:blip r:embed="rId49"/>
          <a:srcRect l="-18776" r="-6462" b="1264"/>
          <a:stretch/>
        </p:blipFill>
        <p:spPr>
          <a:xfrm>
            <a:off x="9318715" y="3347376"/>
            <a:ext cx="2649400" cy="320232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DD4F179-DB3A-47A8-89F7-31854F9310CF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78321" y="5939004"/>
            <a:ext cx="932769" cy="93276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B2A16CF-300B-4EA2-972E-8258739FADFC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7003" y="4758974"/>
            <a:ext cx="897412" cy="897412"/>
          </a:xfrm>
          <a:prstGeom prst="rect">
            <a:avLst/>
          </a:prstGeom>
        </p:spPr>
      </p:pic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EF500C21-0B8A-4952-B2CF-7AA85BEBB2F7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9461" y="4783426"/>
            <a:ext cx="932769" cy="932769"/>
          </a:xfrm>
          <a:prstGeom prst="rect">
            <a:avLst/>
          </a:prstGeom>
        </p:spPr>
      </p:pic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E2953253-92A8-4508-ADFD-FDF6C74BB891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6485" y="4782145"/>
            <a:ext cx="932769" cy="932769"/>
          </a:xfrm>
          <a:prstGeom prst="rect">
            <a:avLst/>
          </a:prstGeom>
        </p:spPr>
      </p:pic>
      <p:pic>
        <p:nvPicPr>
          <p:cNvPr id="163" name="Рисунок 162">
            <a:extLst>
              <a:ext uri="{FF2B5EF4-FFF2-40B4-BE49-F238E27FC236}">
                <a16:creationId xmlns:a16="http://schemas.microsoft.com/office/drawing/2014/main" id="{51FE914F-E7B8-48B8-9625-D02B1B83FEB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2490" y="4784663"/>
            <a:ext cx="932769" cy="932769"/>
          </a:xfrm>
          <a:prstGeom prst="rect">
            <a:avLst/>
          </a:prstGeom>
        </p:spPr>
      </p:pic>
      <p:pic>
        <p:nvPicPr>
          <p:cNvPr id="164" name="Рисунок 163">
            <a:extLst>
              <a:ext uri="{FF2B5EF4-FFF2-40B4-BE49-F238E27FC236}">
                <a16:creationId xmlns:a16="http://schemas.microsoft.com/office/drawing/2014/main" id="{7181FA7D-8851-4578-A984-244C13B4FA5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817" y="4772706"/>
            <a:ext cx="932769" cy="932769"/>
          </a:xfrm>
          <a:prstGeom prst="rect">
            <a:avLst/>
          </a:prstGeom>
        </p:spPr>
      </p:pic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7ABAD7FD-66C6-44F4-A113-659D82147328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594" y="3736519"/>
            <a:ext cx="932769" cy="932769"/>
          </a:xfrm>
          <a:prstGeom prst="rect">
            <a:avLst/>
          </a:prstGeom>
        </p:spPr>
      </p:pic>
      <p:pic>
        <p:nvPicPr>
          <p:cNvPr id="166" name="Рисунок 165">
            <a:extLst>
              <a:ext uri="{FF2B5EF4-FFF2-40B4-BE49-F238E27FC236}">
                <a16:creationId xmlns:a16="http://schemas.microsoft.com/office/drawing/2014/main" id="{6AEA7756-0666-421D-BEDE-7CCE516FC282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1799" y="3714574"/>
            <a:ext cx="932769" cy="932769"/>
          </a:xfrm>
          <a:prstGeom prst="rect">
            <a:avLst/>
          </a:prstGeom>
        </p:spPr>
      </p:pic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A80BE509-6D15-479D-9070-69B51F8E85D5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1983" y="3754463"/>
            <a:ext cx="932769" cy="932769"/>
          </a:xfrm>
          <a:prstGeom prst="rect">
            <a:avLst/>
          </a:prstGeom>
        </p:spPr>
      </p:pic>
      <p:pic>
        <p:nvPicPr>
          <p:cNvPr id="168" name="Рисунок 167">
            <a:extLst>
              <a:ext uri="{FF2B5EF4-FFF2-40B4-BE49-F238E27FC236}">
                <a16:creationId xmlns:a16="http://schemas.microsoft.com/office/drawing/2014/main" id="{9F9C48C2-B1FE-44B4-9679-4693BEA2B49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5113" y="3767945"/>
            <a:ext cx="932769" cy="932769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01EAAC68-E47E-4E77-8DB2-D44EEB623A26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5285" y="3795740"/>
            <a:ext cx="932769" cy="932769"/>
          </a:xfrm>
          <a:prstGeom prst="rect">
            <a:avLst/>
          </a:prstGeom>
        </p:spPr>
      </p:pic>
      <p:pic>
        <p:nvPicPr>
          <p:cNvPr id="170" name="Рисунок 169">
            <a:extLst>
              <a:ext uri="{FF2B5EF4-FFF2-40B4-BE49-F238E27FC236}">
                <a16:creationId xmlns:a16="http://schemas.microsoft.com/office/drawing/2014/main" id="{39454D35-45DF-4F16-A40E-9D795E7B56F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6362" y="2804689"/>
            <a:ext cx="932769" cy="932769"/>
          </a:xfrm>
          <a:prstGeom prst="rect">
            <a:avLst/>
          </a:prstGeom>
        </p:spPr>
      </p:pic>
      <p:pic>
        <p:nvPicPr>
          <p:cNvPr id="171" name="Рисунок 170">
            <a:extLst>
              <a:ext uri="{FF2B5EF4-FFF2-40B4-BE49-F238E27FC236}">
                <a16:creationId xmlns:a16="http://schemas.microsoft.com/office/drawing/2014/main" id="{42632F3B-D9BA-4C96-B9AB-14CA15870B65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4925" y="2843200"/>
            <a:ext cx="932769" cy="932769"/>
          </a:xfrm>
          <a:prstGeom prst="rect">
            <a:avLst/>
          </a:prstGeom>
        </p:spPr>
      </p:pic>
      <p:pic>
        <p:nvPicPr>
          <p:cNvPr id="172" name="Рисунок 171">
            <a:extLst>
              <a:ext uri="{FF2B5EF4-FFF2-40B4-BE49-F238E27FC236}">
                <a16:creationId xmlns:a16="http://schemas.microsoft.com/office/drawing/2014/main" id="{4FE82E83-83B2-4181-9061-CBD70A8A7CFB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1983" y="2836951"/>
            <a:ext cx="932769" cy="932769"/>
          </a:xfrm>
          <a:prstGeom prst="rect">
            <a:avLst/>
          </a:prstGeom>
        </p:spPr>
      </p:pic>
      <p:pic>
        <p:nvPicPr>
          <p:cNvPr id="173" name="Рисунок 172">
            <a:extLst>
              <a:ext uri="{FF2B5EF4-FFF2-40B4-BE49-F238E27FC236}">
                <a16:creationId xmlns:a16="http://schemas.microsoft.com/office/drawing/2014/main" id="{ED5C8978-6B44-40EE-855F-68440CC97C1A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575" y="2814073"/>
            <a:ext cx="932769" cy="932769"/>
          </a:xfrm>
          <a:prstGeom prst="rect">
            <a:avLst/>
          </a:prstGeom>
        </p:spPr>
      </p:pic>
      <p:pic>
        <p:nvPicPr>
          <p:cNvPr id="174" name="Рисунок 173">
            <a:extLst>
              <a:ext uri="{FF2B5EF4-FFF2-40B4-BE49-F238E27FC236}">
                <a16:creationId xmlns:a16="http://schemas.microsoft.com/office/drawing/2014/main" id="{494AE06C-389E-4218-A6D6-B4E3A45F1AC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659" y="2804834"/>
            <a:ext cx="932769" cy="932769"/>
          </a:xfrm>
          <a:prstGeom prst="rect">
            <a:avLst/>
          </a:prstGeom>
        </p:spPr>
      </p:pic>
      <p:pic>
        <p:nvPicPr>
          <p:cNvPr id="175" name="Рисунок 174">
            <a:extLst>
              <a:ext uri="{FF2B5EF4-FFF2-40B4-BE49-F238E27FC236}">
                <a16:creationId xmlns:a16="http://schemas.microsoft.com/office/drawing/2014/main" id="{F3633D7F-8780-4DA7-BB28-22F2D026D220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316" y="1816948"/>
            <a:ext cx="932769" cy="932769"/>
          </a:xfrm>
          <a:prstGeom prst="rect">
            <a:avLst/>
          </a:prstGeom>
        </p:spPr>
      </p:pic>
      <p:pic>
        <p:nvPicPr>
          <p:cNvPr id="176" name="Рисунок 175">
            <a:extLst>
              <a:ext uri="{FF2B5EF4-FFF2-40B4-BE49-F238E27FC236}">
                <a16:creationId xmlns:a16="http://schemas.microsoft.com/office/drawing/2014/main" id="{283E8C37-26E0-484F-9A1D-78098014AAFE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9952" y="1869269"/>
            <a:ext cx="932769" cy="932769"/>
          </a:xfrm>
          <a:prstGeom prst="rect">
            <a:avLst/>
          </a:prstGeom>
        </p:spPr>
      </p:pic>
      <p:pic>
        <p:nvPicPr>
          <p:cNvPr id="177" name="Рисунок 176">
            <a:extLst>
              <a:ext uri="{FF2B5EF4-FFF2-40B4-BE49-F238E27FC236}">
                <a16:creationId xmlns:a16="http://schemas.microsoft.com/office/drawing/2014/main" id="{9FA6D241-0A1E-4FE1-AECC-2A720CD8FB9F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5163" y="1894945"/>
            <a:ext cx="932769" cy="932769"/>
          </a:xfrm>
          <a:prstGeom prst="rect">
            <a:avLst/>
          </a:prstGeom>
        </p:spPr>
      </p:pic>
      <p:pic>
        <p:nvPicPr>
          <p:cNvPr id="178" name="Рисунок 177">
            <a:extLst>
              <a:ext uri="{FF2B5EF4-FFF2-40B4-BE49-F238E27FC236}">
                <a16:creationId xmlns:a16="http://schemas.microsoft.com/office/drawing/2014/main" id="{FFD82EDD-14BE-4886-A9B9-0BC31809EAF9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9199" y="1864230"/>
            <a:ext cx="932769" cy="932769"/>
          </a:xfrm>
          <a:prstGeom prst="rect">
            <a:avLst/>
          </a:prstGeom>
        </p:spPr>
      </p:pic>
      <p:pic>
        <p:nvPicPr>
          <p:cNvPr id="179" name="Рисунок 178">
            <a:extLst>
              <a:ext uri="{FF2B5EF4-FFF2-40B4-BE49-F238E27FC236}">
                <a16:creationId xmlns:a16="http://schemas.microsoft.com/office/drawing/2014/main" id="{C748B665-0EAD-46A0-A7D2-03030341FF13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1000" y="1861516"/>
            <a:ext cx="932769" cy="932769"/>
          </a:xfrm>
          <a:prstGeom prst="rect">
            <a:avLst/>
          </a:prstGeom>
        </p:spPr>
      </p:pic>
      <p:pic>
        <p:nvPicPr>
          <p:cNvPr id="180" name="Рисунок 179">
            <a:extLst>
              <a:ext uri="{FF2B5EF4-FFF2-40B4-BE49-F238E27FC236}">
                <a16:creationId xmlns:a16="http://schemas.microsoft.com/office/drawing/2014/main" id="{0574660F-F072-45E5-89A5-040F352892E0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9202" y="876186"/>
            <a:ext cx="932769" cy="932769"/>
          </a:xfrm>
          <a:prstGeom prst="rect">
            <a:avLst/>
          </a:prstGeom>
        </p:spPr>
      </p:pic>
      <p:pic>
        <p:nvPicPr>
          <p:cNvPr id="181" name="Рисунок 180">
            <a:extLst>
              <a:ext uri="{FF2B5EF4-FFF2-40B4-BE49-F238E27FC236}">
                <a16:creationId xmlns:a16="http://schemas.microsoft.com/office/drawing/2014/main" id="{123EA0F2-FA63-4D1B-A032-BEFDAAB8D3AB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6505" y="835916"/>
            <a:ext cx="932769" cy="932769"/>
          </a:xfrm>
          <a:prstGeom prst="rect">
            <a:avLst/>
          </a:prstGeom>
        </p:spPr>
      </p:pic>
      <p:pic>
        <p:nvPicPr>
          <p:cNvPr id="182" name="Рисунок 181">
            <a:extLst>
              <a:ext uri="{FF2B5EF4-FFF2-40B4-BE49-F238E27FC236}">
                <a16:creationId xmlns:a16="http://schemas.microsoft.com/office/drawing/2014/main" id="{4D650AAB-EF62-4890-BAA6-040FD8AFECF9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3808" y="881127"/>
            <a:ext cx="932769" cy="932769"/>
          </a:xfrm>
          <a:prstGeom prst="rect">
            <a:avLst/>
          </a:prstGeom>
        </p:spPr>
      </p:pic>
      <p:pic>
        <p:nvPicPr>
          <p:cNvPr id="183" name="Рисунок 182">
            <a:extLst>
              <a:ext uri="{FF2B5EF4-FFF2-40B4-BE49-F238E27FC236}">
                <a16:creationId xmlns:a16="http://schemas.microsoft.com/office/drawing/2014/main" id="{E98125AB-C390-4D72-8F63-87BF04B721D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7799" y="839006"/>
            <a:ext cx="932769" cy="932769"/>
          </a:xfrm>
          <a:prstGeom prst="rect">
            <a:avLst/>
          </a:prstGeom>
        </p:spPr>
      </p:pic>
      <p:pic>
        <p:nvPicPr>
          <p:cNvPr id="184" name="Рисунок 183">
            <a:extLst>
              <a:ext uri="{FF2B5EF4-FFF2-40B4-BE49-F238E27FC236}">
                <a16:creationId xmlns:a16="http://schemas.microsoft.com/office/drawing/2014/main" id="{75004BD2-932C-4577-BF22-D069C54C0A7C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431" y="844711"/>
            <a:ext cx="932769" cy="93276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44F9DE8-3A69-485D-99CA-D3791F107E9C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5880734" y="5581276"/>
            <a:ext cx="561240" cy="86124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F0EA4DD-508B-43FC-B877-8445A36ACC56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5245085" y="5585442"/>
            <a:ext cx="571588" cy="86124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85774C7-F9DF-4FA5-A0FB-5AAA48F7D625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498" y="-300750"/>
            <a:ext cx="4201887" cy="424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1689 L -0.00039 -0.1328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13287 L -0.10144 -0.1328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44 -0.13287 L -0.19519 -0.125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519 -0.12569 L -0.29545 -0.1256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5 -0.12569 L -0.38672 -0.1270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92 -0.12708 L -0.38998 -0.2821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998 -0.28356 L -0.28972 -0.2835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816 -0.28495 L -0.19362 -0.2821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441 -0.28217 L -0.09414 -0.2807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323 -0.28078 L -0.00769 -0.2821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1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-0.28356 L -0.00691 -0.419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8 -0.42268 L -0.10144 -0.4240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44 -0.42708 L -0.19688 -0.4256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688 -0.42407 L -0.29063 -0.4226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2407 L -0.38438 -0.4226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672 -0.42407 L -0.38516 -0.5590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516 -0.55902 L -0.28737 -0.5590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737 -0.55902 L -0.19688 -0.55902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688 -0.55902 L -0.09818 -0.5675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5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18 -0.56759 L -0.0056 -0.57338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57639 L -0.00521 -0.70972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71111 L -0.09987 -0.70972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44 -0.70972 L -0.19922 -0.71689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6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92 -0.71828 L -0.29388 -0.71828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5 -0.71828 L -0.38672 -0.72268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-0.0069 -0.1254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-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 -0.12546 L -0.10794 -0.13264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94 -0.13264 L -0.20013 -0.13264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91 -0.12986 L -0.29388 -0.12824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4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623 -0.12685 L -0.39649 -0.12824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57 -0.12986 L -0.39245 -0.2833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167 -0.28333 L -0.2987 -0.28194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792 -0.28333 L -0.20091 -0.28056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13 -0.28194 L -0.10391 -0.28056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391 -0.28056 L -0.00365 -0.2805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28194 L -0.00443 -0.41829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8 -0.42106 L -0.10873 -0.42546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72 -0.41481 L -0.21576 -0.42199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654 -0.42338 L -0.30768 -0.4206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68 -0.42199 L -0.41094 -0.42199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5 -0.42477 L -0.4181 -0.55393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81 -0.5581 L -0.31732 -0.55671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576 -0.5581 L -0.22539 -0.5581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383 -0.55671 L -0.1319 -0.55949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19 -0.5581 L -0.04154 -0.55671 " pathEditMode="relative" rAng="0" ptsTypes="AA">
                                      <p:cBhvr>
                                        <p:cTn id="18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76 -0.55671 L -0.0375 -0.7044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25 -0.70579 L -0.12695 -0.70579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87 -0.70579 L -0.23268 -0.71296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47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021 -0.71435 L -0.3181 -0.71435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79 -0.71296 L -0.42305 -0.71736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1" fill="hold">
                      <p:stCondLst>
                        <p:cond delay="0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0" fill="hold">
                      <p:stCondLst>
                        <p:cond delay="0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8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5" fill="hold">
                      <p:stCondLst>
                        <p:cond delay="0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6" fill="hold">
                      <p:stCondLst>
                        <p:cond delay="0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4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1" fill="hold">
                      <p:stCondLst>
                        <p:cond delay="0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4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3" fill="hold">
                      <p:stCondLst>
                        <p:cond delay="0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4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5" fill="hold">
                      <p:stCondLst>
                        <p:cond delay="0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4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7" fill="hold">
                      <p:stCondLst>
                        <p:cond delay="0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4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9" fill="hold">
                      <p:stCondLst>
                        <p:cond delay="0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6" fill="hold">
                      <p:stCondLst>
                        <p:cond delay="0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48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1" fill="hold">
                      <p:stCondLst>
                        <p:cond delay="0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8" fill="hold">
                      <p:stCondLst>
                        <p:cond delay="0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0" fill="hold">
                      <p:stCondLst>
                        <p:cond delay="0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0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5" fill="hold">
                      <p:stCondLst>
                        <p:cond delay="0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1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2" fill="hold">
                      <p:stCondLst>
                        <p:cond delay="0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5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7" fill="hold">
                      <p:stCondLst>
                        <p:cond delay="0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3" fill="hold">
                      <p:stCondLst>
                        <p:cond delay="indefinite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5" fill="hold">
                      <p:stCondLst>
                        <p:cond delay="indefinite"/>
                      </p:stCondLst>
                      <p:childTnLst>
                        <p:par>
                          <p:cTn id="546" fill="hold">
                            <p:stCondLst>
                              <p:cond delay="0"/>
                            </p:stCondLst>
                            <p:childTnLst>
                              <p:par>
                                <p:cTn id="547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7" fill="hold">
                      <p:stCondLst>
                        <p:cond delay="indefinite"/>
                      </p:stCondLst>
                      <p:childTnLst>
                        <p:par>
                          <p:cTn id="558" fill="hold">
                            <p:stCondLst>
                              <p:cond delay="0"/>
                            </p:stCondLst>
                            <p:childTnLst>
                              <p:par>
                                <p:cTn id="559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9" fill="hold">
                      <p:stCondLst>
                        <p:cond delay="indefinite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8" fill="hold">
                      <p:stCondLst>
                        <p:cond delay="0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2" fill="hold">
                      <p:stCondLst>
                        <p:cond delay="indefinite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8" fill="hold">
                      <p:stCondLst>
                        <p:cond delay="indefinite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4" fill="hold">
                      <p:stCondLst>
                        <p:cond delay="indefinite"/>
                      </p:stCondLst>
                      <p:childTnLst>
                        <p:par>
                          <p:cTn id="605" fill="hold">
                            <p:stCondLst>
                              <p:cond delay="0"/>
                            </p:stCondLst>
                            <p:childTnLst>
                              <p:par>
                                <p:cTn id="60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0" fill="hold">
                      <p:stCondLst>
                        <p:cond delay="indefinite"/>
                      </p:stCondLst>
                      <p:childTnLst>
                        <p:par>
                          <p:cTn id="611" fill="hold">
                            <p:stCondLst>
                              <p:cond delay="0"/>
                            </p:stCondLst>
                            <p:childTnLst>
                              <p:par>
                                <p:cTn id="61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6" fill="hold">
                      <p:stCondLst>
                        <p:cond delay="indefinite"/>
                      </p:stCondLst>
                      <p:childTnLst>
                        <p:par>
                          <p:cTn id="617" fill="hold">
                            <p:stCondLst>
                              <p:cond delay="0"/>
                            </p:stCondLst>
                            <p:childTnLst>
                              <p:par>
                                <p:cTn id="618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2" fill="hold">
                      <p:stCondLst>
                        <p:cond delay="indefinite"/>
                      </p:stCondLst>
                      <p:childTnLst>
                        <p:par>
                          <p:cTn id="623" fill="hold">
                            <p:stCondLst>
                              <p:cond delay="0"/>
                            </p:stCondLst>
                            <p:childTnLst>
                              <p:par>
                                <p:cTn id="624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8" fill="hold">
                      <p:stCondLst>
                        <p:cond delay="indefinite"/>
                      </p:stCondLst>
                      <p:childTnLst>
                        <p:par>
                          <p:cTn id="629" fill="hold">
                            <p:stCondLst>
                              <p:cond delay="0"/>
                            </p:stCondLst>
                            <p:childTnLst>
                              <p:par>
                                <p:cTn id="630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4" fill="hold">
                      <p:stCondLst>
                        <p:cond delay="indefinite"/>
                      </p:stCondLst>
                      <p:childTnLst>
                        <p:par>
                          <p:cTn id="635" fill="hold">
                            <p:stCondLst>
                              <p:cond delay="0"/>
                            </p:stCondLst>
                            <p:childTnLst>
                              <p:par>
                                <p:cTn id="63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0" fill="hold">
                      <p:stCondLst>
                        <p:cond delay="indefinite"/>
                      </p:stCondLst>
                      <p:childTnLst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6" fill="hold">
                      <p:stCondLst>
                        <p:cond delay="indefinite"/>
                      </p:stCondLst>
                      <p:childTnLst>
                        <p:par>
                          <p:cTn id="647" fill="hold">
                            <p:stCondLst>
                              <p:cond delay="0"/>
                            </p:stCondLst>
                            <p:childTnLst>
                              <p:par>
                                <p:cTn id="64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2" fill="hold">
                      <p:stCondLst>
                        <p:cond delay="indefinite"/>
                      </p:stCondLst>
                      <p:childTnLst>
                        <p:par>
                          <p:cTn id="653" fill="hold">
                            <p:stCondLst>
                              <p:cond delay="0"/>
                            </p:stCondLst>
                            <p:childTnLst>
                              <p:par>
                                <p:cTn id="65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8" fill="hold">
                      <p:stCondLst>
                        <p:cond delay="indefinite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5" fill="hold">
                      <p:stCondLst>
                        <p:cond delay="0"/>
                      </p:stCondLst>
                      <p:childTnLst>
                        <p:par>
                          <p:cTn id="666" fill="hold">
                            <p:stCondLst>
                              <p:cond delay="0"/>
                            </p:stCondLst>
                            <p:childTnLst>
                              <p:par>
                                <p:cTn id="6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8" grpId="0" animBg="1"/>
      <p:bldP spid="119" grpId="0" animBg="1"/>
      <p:bldP spid="121" grpId="0" animBg="1"/>
      <p:bldP spid="37" grpId="0" animBg="1"/>
      <p:bldP spid="35" grpId="0"/>
      <p:bldP spid="4" grpId="0" animBg="1"/>
      <p:bldP spid="114" grpId="0"/>
      <p:bldP spid="114" grpId="1"/>
      <p:bldP spid="114" grpId="2"/>
      <p:bldP spid="143" grpId="1"/>
      <p:bldP spid="143" grpId="2"/>
      <p:bldP spid="143" grpId="3"/>
      <p:bldP spid="144" grpId="1"/>
      <p:bldP spid="144" grpId="2"/>
      <p:bldP spid="144" grpId="3"/>
      <p:bldP spid="145" grpId="1"/>
      <p:bldP spid="145" grpId="2"/>
      <p:bldP spid="145" grpId="3"/>
      <p:bldP spid="146" grpId="0"/>
      <p:bldP spid="146" grpId="1"/>
      <p:bldP spid="146" grpId="2"/>
      <p:bldP spid="147" grpId="1"/>
      <p:bldP spid="147" grpId="2"/>
      <p:bldP spid="147" grpId="3"/>
      <p:bldP spid="148" grpId="2"/>
      <p:bldP spid="148" grpId="3"/>
      <p:bldP spid="148" grpId="4"/>
      <p:bldP spid="149" grpId="1"/>
      <p:bldP spid="149" grpId="2"/>
      <p:bldP spid="149" grpId="3"/>
      <p:bldP spid="151" grpId="3"/>
      <p:bldP spid="151" grpId="4"/>
      <p:bldP spid="151" grpId="5"/>
      <p:bldP spid="152" grpId="3"/>
      <p:bldP spid="152" grpId="4"/>
      <p:bldP spid="152" grpId="5"/>
      <p:bldP spid="153" grpId="3"/>
      <p:bldP spid="153" grpId="4"/>
      <p:bldP spid="153" grpId="5"/>
      <p:bldP spid="154" grpId="3"/>
      <p:bldP spid="154" grpId="4"/>
      <p:bldP spid="154" grpId="5"/>
      <p:bldP spid="155" grpId="3"/>
      <p:bldP spid="155" grpId="4"/>
      <p:bldP spid="155" grpId="5"/>
      <p:bldP spid="156" grpId="3"/>
      <p:bldP spid="156" grpId="4"/>
      <p:bldP spid="156" grpId="5"/>
      <p:bldP spid="157" grpId="3"/>
      <p:bldP spid="157" grpId="4"/>
      <p:bldP spid="157" grpId="5"/>
      <p:bldP spid="158" grpId="0"/>
      <p:bldP spid="158" grpId="1"/>
      <p:bldP spid="158" grpId="2"/>
      <p:bldP spid="159" grpId="3"/>
      <p:bldP spid="159" grpId="4"/>
      <p:bldP spid="159" grpId="5"/>
      <p:bldP spid="160" grpId="3"/>
      <p:bldP spid="160" grpId="4"/>
      <p:bldP spid="160" grpId="5"/>
      <p:bldP spid="161" grpId="0"/>
      <p:bldP spid="161" grpId="1"/>
      <p:bldP spid="87" grpId="1"/>
      <p:bldP spid="87" grpId="2"/>
      <p:bldP spid="87" grpId="3"/>
      <p:bldP spid="89" grpId="1"/>
      <p:bldP spid="89" grpId="2"/>
      <p:bldP spid="89" grpId="3"/>
      <p:bldP spid="91" grpId="1"/>
      <p:bldP spid="91" grpId="2"/>
      <p:bldP spid="91" grpId="3"/>
      <p:bldP spid="93" grpId="1"/>
      <p:bldP spid="93" grpId="2"/>
      <p:bldP spid="93" grpId="3"/>
      <p:bldP spid="95" grpId="1"/>
      <p:bldP spid="95" grpId="2"/>
      <p:bldP spid="95" grpId="3"/>
      <p:bldP spid="97" grpId="1"/>
      <p:bldP spid="97" grpId="2"/>
      <p:bldP spid="2" grpId="0" animBg="1"/>
      <p:bldP spid="99" grpId="0" animBg="1"/>
      <p:bldP spid="101" grpId="0" animBg="1"/>
      <p:bldP spid="103" grpId="0" animBg="1"/>
      <p:bldP spid="105" grpId="0" animBg="1"/>
      <p:bldP spid="107" grpId="0" animBg="1"/>
      <p:bldP spid="109" grpId="0" animBg="1"/>
      <p:bldP spid="111" grpId="0" animBg="1"/>
      <p:bldP spid="113" grpId="0" animBg="1"/>
      <p:bldP spid="115" grpId="0" animBg="1"/>
      <p:bldP spid="116" grpId="0" animBg="1"/>
      <p:bldP spid="117" grpId="0" animBg="1"/>
      <p:bldP spid="11" grpId="0" animBg="1"/>
      <p:bldP spid="120" grpId="0" animBg="1"/>
      <p:bldP spid="122" grpId="0" animBg="1"/>
      <p:bldP spid="123" grpId="0" animBg="1"/>
      <p:bldP spid="133" grpId="0" animBg="1"/>
      <p:bldP spid="134" grpId="0" animBg="1"/>
      <p:bldP spid="136" grpId="0" animBg="1"/>
      <p:bldP spid="137" grpId="0" animBg="1"/>
      <p:bldP spid="14" grpId="0" animBg="1"/>
      <p:bldP spid="139" grpId="0" animBg="1"/>
      <p:bldP spid="140" grpId="0" animBg="1"/>
      <p:bldP spid="14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E8F14F2-B433-4FB0-8ABE-BC7A390CC3F4}"/>
</file>

<file path=customXml/itemProps2.xml><?xml version="1.0" encoding="utf-8"?>
<ds:datastoreItem xmlns:ds="http://schemas.openxmlformats.org/officeDocument/2006/customXml" ds:itemID="{9C69747C-5FC9-499F-81EB-A46152ED3068}"/>
</file>

<file path=customXml/itemProps3.xml><?xml version="1.0" encoding="utf-8"?>
<ds:datastoreItem xmlns:ds="http://schemas.openxmlformats.org/officeDocument/2006/customXml" ds:itemID="{B98CF3B4-27C4-464A-8883-62E15099F7C3}"/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28</Words>
  <Application>Microsoft Office PowerPoint</Application>
  <PresentationFormat>Широкий екран</PresentationFormat>
  <Paragraphs>27</Paragraphs>
  <Slides>1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Юлія Миколюк</dc:creator>
  <cp:lastModifiedBy>Юлія Миколюк</cp:lastModifiedBy>
  <cp:revision>55</cp:revision>
  <dcterms:created xsi:type="dcterms:W3CDTF">2026-01-15T10:26:18Z</dcterms:created>
  <dcterms:modified xsi:type="dcterms:W3CDTF">2026-01-20T09:59:17Z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