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01/19/2026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69E2F-E294-4E40-B4DB-726A8E34260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7C8D606-933B-4C63-A5CF-67CC13BC17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733B87-E13F-49A3-9B51-5CCDB3271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9</cp:revision>
  <dcterms:created xsi:type="dcterms:W3CDTF">2026-01-16T17:38:01Z</dcterms:created>
  <dcterms:modified xsi:type="dcterms:W3CDTF">2026-01-20T00:31:53Z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