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CA7A8-0851-6C8B-0722-95749FD6C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5FF2C-784F-E4FB-211A-6DC3BDA06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E34C5-07CA-9551-7DD6-74A76E08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86A1B-C0DE-BDC7-B78F-DF413B2E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9A30F-B4F7-EE24-03B6-5C774D83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09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6BF1B-B6F6-AA2A-4916-F8BA7166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A07D11-42A5-1450-1AE3-DFD7231D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F9DF-BDA3-8E41-307A-6F0F5F7A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7761E-FA5C-1039-C0CA-A4EDEE0C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70C93-881C-55D6-8FBD-111D3E71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78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32455B-CF9D-8E3A-88C8-CBDE30AB7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CBF51B-7F41-AA61-345E-DA0E0BA1D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81404-1615-6A36-5081-2AB51483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D9939-E837-2EFC-B80A-F7178F1A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6CC2-6290-9DC8-931F-708F8D7D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5E266-6FAB-236F-2786-2BDC63D4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E53B3-A844-8A39-F868-904AF985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4456F-E550-2067-1B10-B8DA572D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631B4-48C5-D47E-DB9E-94E375EF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DB974-6CF3-2DBD-115E-47D90A96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4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68AA-EF28-3D3A-9554-1A8DBB5F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DECED-39CF-2239-65FA-EDA7B2CE1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9BEC0-1692-7D70-6DE9-5E153A0E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1A1D02-3286-E489-565B-22EC7473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B1613-0146-55D6-2A46-A926CA98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33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88A4-29A5-C7A1-6D47-E22BBEAA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C14AB-165F-D4C0-E9F4-1C251A886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67B85-3505-041F-41B3-1300F11A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FF65FF-0376-533E-3F57-FC3B2512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E6664-F722-145B-4D0D-6AFF8CB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4CE596-569B-180E-74EA-3F84E20D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98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8476F-8325-A945-BC19-8CD9FDE9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710CE9-5EE4-D110-1A0D-D300F29B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31F5B2-BE1C-949C-F4A6-7D11F102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B09007-67D1-6603-FB43-7385AADDC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45FE46-3802-6300-973C-F5E4B4129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247A5C-B3EE-7D02-4972-C94B087B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6A93E0-415E-DBCE-FFD0-E74FB70F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194D40-7F06-EFBF-277B-8F753B68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87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4DD08-FA6F-F57D-ECF0-865D9D61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7BD111-96C2-8233-6311-FC0FF6A4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C8BD5F-3552-F904-7C28-D5EC2B51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6191F-CC8D-F62D-0BB2-BFEB6AF5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0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F52E57-A9AC-64E2-6092-BE34C2B4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5B038D-6CD6-2BEE-0E1A-806EF1C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5E3EFE-C488-5CF8-B77A-2FC948D1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14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B3980-C889-971C-0218-0D4E6985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9FF5-8DEF-A075-0767-1DDB62DB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C40445-AF0B-6949-9B9F-AAB5C862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81C355-49DA-8364-05D3-FE46D71F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9951EA-88FF-B9A0-F5AC-DA73AE46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D13BC9-1CAE-D956-F5D4-981EE178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4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E4D46-2358-816F-BD45-9F4712EB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A2F0C8-CD28-C5F2-CF61-FD1ADD519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74858-98FA-8E2B-1C52-9BE265E0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60D9A1-8365-EA67-8AC8-483044C4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46C9B-09D5-E0FB-B09E-48F111D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525379-AD53-61F9-E846-326A4727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18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840BD-5916-CDB7-65C2-0E47F2A8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744973-F48F-52C7-2DCF-89586B11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8A70A-70BF-E1BE-C976-4A7A96A1B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3E80-AC4E-4721-9C13-DBEAFC3734A5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49CE9-F059-EC4C-9AE2-8622614F8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68E62-C93B-0C0D-DE57-13B600BEE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C1F-C8C6-4309-BDF2-15AA717B4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A8E86-C436-4174-9451-4E2D090B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915462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144A6456-59EB-9A2B-9009-7651478E164D}"/>
              </a:ext>
            </a:extLst>
          </p:cNvPr>
          <p:cNvSpPr/>
          <p:nvPr/>
        </p:nvSpPr>
        <p:spPr>
          <a:xfrm>
            <a:off x="502508" y="1318300"/>
            <a:ext cx="7863016" cy="50330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70BFC-928B-29FF-6528-57C73E13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92" y="3612292"/>
            <a:ext cx="2895600" cy="28956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F760F72-04EE-986F-D3F6-BAF8CA4A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49" y="1572679"/>
            <a:ext cx="77888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Леонид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пришел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заброшенному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зданию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рисунки для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Он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нажал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тяжелую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металлическую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ручку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двери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прошел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зал,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-то звучали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Юноша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посветил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фонариком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стопок бумаги лежала папка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Внутри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уцелевшие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планы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пролили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Леонид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погладил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обложку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понимая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долгий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завершился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удачно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6B8EE20-2EF0-CDCF-C574-3E917E5E1034}"/>
              </a:ext>
            </a:extLst>
          </p:cNvPr>
          <p:cNvCxnSpPr>
            <a:cxnSpLocks/>
          </p:cNvCxnSpPr>
          <p:nvPr/>
        </p:nvCxnSpPr>
        <p:spPr>
          <a:xfrm>
            <a:off x="1540475" y="1861751"/>
            <a:ext cx="98854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CA2479-18AD-D5C5-EDD1-5A19CB05A175}"/>
              </a:ext>
            </a:extLst>
          </p:cNvPr>
          <p:cNvCxnSpPr>
            <a:cxnSpLocks/>
          </p:cNvCxnSpPr>
          <p:nvPr/>
        </p:nvCxnSpPr>
        <p:spPr>
          <a:xfrm>
            <a:off x="2677296" y="1853513"/>
            <a:ext cx="98854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0087D4-E092-14A0-D24D-299B8E741915}"/>
              </a:ext>
            </a:extLst>
          </p:cNvPr>
          <p:cNvCxnSpPr>
            <a:cxnSpLocks/>
          </p:cNvCxnSpPr>
          <p:nvPr/>
        </p:nvCxnSpPr>
        <p:spPr>
          <a:xfrm>
            <a:off x="3789405" y="1861752"/>
            <a:ext cx="32127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5FD9918-0075-FC51-AA1C-4D39E655CB37}"/>
              </a:ext>
            </a:extLst>
          </p:cNvPr>
          <p:cNvCxnSpPr>
            <a:cxnSpLocks/>
          </p:cNvCxnSpPr>
          <p:nvPr/>
        </p:nvCxnSpPr>
        <p:spPr>
          <a:xfrm>
            <a:off x="4273378" y="1853514"/>
            <a:ext cx="1822622" cy="82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FB99F36-746C-2143-216B-BDDC7CEA36FE}"/>
              </a:ext>
            </a:extLst>
          </p:cNvPr>
          <p:cNvCxnSpPr>
            <a:cxnSpLocks/>
          </p:cNvCxnSpPr>
          <p:nvPr/>
        </p:nvCxnSpPr>
        <p:spPr>
          <a:xfrm flipV="1">
            <a:off x="6217508" y="1861751"/>
            <a:ext cx="1125495" cy="164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27738E4-6184-DED6-05BB-CADC7E99D87D}"/>
              </a:ext>
            </a:extLst>
          </p:cNvPr>
          <p:cNvCxnSpPr>
            <a:cxnSpLocks/>
          </p:cNvCxnSpPr>
          <p:nvPr/>
        </p:nvCxnSpPr>
        <p:spPr>
          <a:xfrm flipV="1">
            <a:off x="7454213" y="1853512"/>
            <a:ext cx="748614" cy="82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CA376A-51CF-7683-0028-58AF9F744BA6}"/>
              </a:ext>
            </a:extLst>
          </p:cNvPr>
          <p:cNvCxnSpPr>
            <a:cxnSpLocks/>
          </p:cNvCxnSpPr>
          <p:nvPr/>
        </p:nvCxnSpPr>
        <p:spPr>
          <a:xfrm>
            <a:off x="649759" y="2224215"/>
            <a:ext cx="116256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CCA4CBB-FE56-1C13-E2DA-C1551D61C932}"/>
              </a:ext>
            </a:extLst>
          </p:cNvPr>
          <p:cNvCxnSpPr>
            <a:cxnSpLocks/>
          </p:cNvCxnSpPr>
          <p:nvPr/>
        </p:nvCxnSpPr>
        <p:spPr>
          <a:xfrm>
            <a:off x="2190233" y="2224215"/>
            <a:ext cx="116256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3CC308D-1AFA-7EC8-BBAD-576E0992E5D1}"/>
              </a:ext>
            </a:extLst>
          </p:cNvPr>
          <p:cNvCxnSpPr>
            <a:cxnSpLocks/>
          </p:cNvCxnSpPr>
          <p:nvPr/>
        </p:nvCxnSpPr>
        <p:spPr>
          <a:xfrm flipV="1">
            <a:off x="3634430" y="2224215"/>
            <a:ext cx="1102327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E63AA69-A948-FE02-B0C9-A931B6D589FE}"/>
              </a:ext>
            </a:extLst>
          </p:cNvPr>
          <p:cNvCxnSpPr>
            <a:cxnSpLocks/>
          </p:cNvCxnSpPr>
          <p:nvPr/>
        </p:nvCxnSpPr>
        <p:spPr>
          <a:xfrm>
            <a:off x="4991613" y="2232450"/>
            <a:ext cx="55116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7BE74C5-44A3-22F2-651E-74E9B28BE4BF}"/>
              </a:ext>
            </a:extLst>
          </p:cNvPr>
          <p:cNvCxnSpPr>
            <a:cxnSpLocks/>
          </p:cNvCxnSpPr>
          <p:nvPr/>
        </p:nvCxnSpPr>
        <p:spPr>
          <a:xfrm>
            <a:off x="5733018" y="2224215"/>
            <a:ext cx="881966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CF087E5-8BD9-D1BF-3C86-1A16C90EAFC8}"/>
              </a:ext>
            </a:extLst>
          </p:cNvPr>
          <p:cNvCxnSpPr>
            <a:cxnSpLocks/>
          </p:cNvCxnSpPr>
          <p:nvPr/>
        </p:nvCxnSpPr>
        <p:spPr>
          <a:xfrm>
            <a:off x="6919008" y="2215980"/>
            <a:ext cx="1384474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3D59021-D33D-738E-33CC-2702EC921514}"/>
              </a:ext>
            </a:extLst>
          </p:cNvPr>
          <p:cNvCxnSpPr>
            <a:cxnSpLocks/>
          </p:cNvCxnSpPr>
          <p:nvPr/>
        </p:nvCxnSpPr>
        <p:spPr>
          <a:xfrm>
            <a:off x="650271" y="2586679"/>
            <a:ext cx="1104388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562A219-8B53-96FB-F252-3E4442AC65B1}"/>
              </a:ext>
            </a:extLst>
          </p:cNvPr>
          <p:cNvCxnSpPr>
            <a:cxnSpLocks/>
          </p:cNvCxnSpPr>
          <p:nvPr/>
        </p:nvCxnSpPr>
        <p:spPr>
          <a:xfrm>
            <a:off x="1540475" y="2949142"/>
            <a:ext cx="411892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0E94662-D163-28ED-9AB4-8BFAF39B8ABB}"/>
              </a:ext>
            </a:extLst>
          </p:cNvPr>
          <p:cNvCxnSpPr>
            <a:cxnSpLocks/>
          </p:cNvCxnSpPr>
          <p:nvPr/>
        </p:nvCxnSpPr>
        <p:spPr>
          <a:xfrm>
            <a:off x="2117124" y="2965617"/>
            <a:ext cx="1342768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D466FBB-D591-9F79-0E7E-6A28F5BD57DF}"/>
              </a:ext>
            </a:extLst>
          </p:cNvPr>
          <p:cNvCxnSpPr>
            <a:cxnSpLocks/>
          </p:cNvCxnSpPr>
          <p:nvPr/>
        </p:nvCxnSpPr>
        <p:spPr>
          <a:xfrm>
            <a:off x="3634430" y="2965617"/>
            <a:ext cx="799586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47ECC89-11CD-1AD9-242E-99B0B80B5F5E}"/>
              </a:ext>
            </a:extLst>
          </p:cNvPr>
          <p:cNvCxnSpPr>
            <a:cxnSpLocks/>
          </p:cNvCxnSpPr>
          <p:nvPr/>
        </p:nvCxnSpPr>
        <p:spPr>
          <a:xfrm flipV="1">
            <a:off x="4532355" y="2949142"/>
            <a:ext cx="281888" cy="82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7F75EBB-36F5-BE3E-C73F-B5606997C8DE}"/>
              </a:ext>
            </a:extLst>
          </p:cNvPr>
          <p:cNvCxnSpPr>
            <a:cxnSpLocks/>
          </p:cNvCxnSpPr>
          <p:nvPr/>
        </p:nvCxnSpPr>
        <p:spPr>
          <a:xfrm>
            <a:off x="5051210" y="2957377"/>
            <a:ext cx="1020397" cy="164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DD99868-D108-96CE-401D-B506A764AD44}"/>
              </a:ext>
            </a:extLst>
          </p:cNvPr>
          <p:cNvCxnSpPr>
            <a:cxnSpLocks/>
          </p:cNvCxnSpPr>
          <p:nvPr/>
        </p:nvCxnSpPr>
        <p:spPr>
          <a:xfrm flipV="1">
            <a:off x="6270056" y="2965614"/>
            <a:ext cx="2033426" cy="82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B4C3245-900D-DB25-F9DE-31C7FE50E338}"/>
              </a:ext>
            </a:extLst>
          </p:cNvPr>
          <p:cNvCxnSpPr>
            <a:cxnSpLocks/>
          </p:cNvCxnSpPr>
          <p:nvPr/>
        </p:nvCxnSpPr>
        <p:spPr>
          <a:xfrm>
            <a:off x="700507" y="3336319"/>
            <a:ext cx="7328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936EB1F-2A64-6B82-EA51-6CECBD515978}"/>
              </a:ext>
            </a:extLst>
          </p:cNvPr>
          <p:cNvCxnSpPr>
            <a:cxnSpLocks/>
          </p:cNvCxnSpPr>
          <p:nvPr/>
        </p:nvCxnSpPr>
        <p:spPr>
          <a:xfrm>
            <a:off x="1585928" y="3336319"/>
            <a:ext cx="7328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38ACC6F-CE2C-FEEE-626A-CF1AB20567C0}"/>
              </a:ext>
            </a:extLst>
          </p:cNvPr>
          <p:cNvCxnSpPr>
            <a:cxnSpLocks/>
          </p:cNvCxnSpPr>
          <p:nvPr/>
        </p:nvCxnSpPr>
        <p:spPr>
          <a:xfrm>
            <a:off x="2384997" y="3336319"/>
            <a:ext cx="2922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5364E78-A81D-ABAF-DE55-C74F3D35FCC5}"/>
              </a:ext>
            </a:extLst>
          </p:cNvPr>
          <p:cNvCxnSpPr>
            <a:cxnSpLocks/>
          </p:cNvCxnSpPr>
          <p:nvPr/>
        </p:nvCxnSpPr>
        <p:spPr>
          <a:xfrm>
            <a:off x="2788508" y="3336319"/>
            <a:ext cx="100089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9A913A6-57C6-AC43-5694-24E9C2413114}"/>
              </a:ext>
            </a:extLst>
          </p:cNvPr>
          <p:cNvCxnSpPr>
            <a:cxnSpLocks/>
          </p:cNvCxnSpPr>
          <p:nvPr/>
        </p:nvCxnSpPr>
        <p:spPr>
          <a:xfrm>
            <a:off x="3970637" y="3336319"/>
            <a:ext cx="70266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6757D6D-C004-1883-9B92-7F578C326D7B}"/>
              </a:ext>
            </a:extLst>
          </p:cNvPr>
          <p:cNvCxnSpPr>
            <a:cxnSpLocks/>
          </p:cNvCxnSpPr>
          <p:nvPr/>
        </p:nvCxnSpPr>
        <p:spPr>
          <a:xfrm>
            <a:off x="4858746" y="3336314"/>
            <a:ext cx="35133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F329C5A-1B98-6A99-7B59-C7A4092D81A3}"/>
              </a:ext>
            </a:extLst>
          </p:cNvPr>
          <p:cNvCxnSpPr>
            <a:cxnSpLocks/>
          </p:cNvCxnSpPr>
          <p:nvPr/>
        </p:nvCxnSpPr>
        <p:spPr>
          <a:xfrm>
            <a:off x="5476934" y="3336314"/>
            <a:ext cx="35133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2EB57908-B050-988A-FED9-20E97C8DD303}"/>
              </a:ext>
            </a:extLst>
          </p:cNvPr>
          <p:cNvCxnSpPr>
            <a:cxnSpLocks/>
          </p:cNvCxnSpPr>
          <p:nvPr/>
        </p:nvCxnSpPr>
        <p:spPr>
          <a:xfrm>
            <a:off x="6071607" y="3336314"/>
            <a:ext cx="102117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BEBF7FF-F781-6702-D4E1-8B165D7528F9}"/>
              </a:ext>
            </a:extLst>
          </p:cNvPr>
          <p:cNvCxnSpPr>
            <a:cxnSpLocks/>
          </p:cNvCxnSpPr>
          <p:nvPr/>
        </p:nvCxnSpPr>
        <p:spPr>
          <a:xfrm>
            <a:off x="7282311" y="3336314"/>
            <a:ext cx="102117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2431161-84B8-286B-A63F-CF563FF6B06E}"/>
              </a:ext>
            </a:extLst>
          </p:cNvPr>
          <p:cNvCxnSpPr>
            <a:cxnSpLocks/>
          </p:cNvCxnSpPr>
          <p:nvPr/>
        </p:nvCxnSpPr>
        <p:spPr>
          <a:xfrm>
            <a:off x="691879" y="3698779"/>
            <a:ext cx="102117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33F9E34-762C-0825-451C-82EEF37186DC}"/>
              </a:ext>
            </a:extLst>
          </p:cNvPr>
          <p:cNvCxnSpPr>
            <a:cxnSpLocks/>
          </p:cNvCxnSpPr>
          <p:nvPr/>
        </p:nvCxnSpPr>
        <p:spPr>
          <a:xfrm>
            <a:off x="1767337" y="3698769"/>
            <a:ext cx="90995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7436420-8CC2-2B43-57E1-732D5602863E}"/>
              </a:ext>
            </a:extLst>
          </p:cNvPr>
          <p:cNvCxnSpPr>
            <a:cxnSpLocks/>
          </p:cNvCxnSpPr>
          <p:nvPr/>
        </p:nvCxnSpPr>
        <p:spPr>
          <a:xfrm>
            <a:off x="1540475" y="4061175"/>
            <a:ext cx="98854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21BFC5F5-D204-4DA3-7AF6-F71B6A2B1CF7}"/>
              </a:ext>
            </a:extLst>
          </p:cNvPr>
          <p:cNvCxnSpPr>
            <a:cxnSpLocks/>
          </p:cNvCxnSpPr>
          <p:nvPr/>
        </p:nvCxnSpPr>
        <p:spPr>
          <a:xfrm>
            <a:off x="2677296" y="4044739"/>
            <a:ext cx="117801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7469AEF-2737-5964-CCB6-BE37C5673340}"/>
              </a:ext>
            </a:extLst>
          </p:cNvPr>
          <p:cNvCxnSpPr>
            <a:cxnSpLocks/>
          </p:cNvCxnSpPr>
          <p:nvPr/>
        </p:nvCxnSpPr>
        <p:spPr>
          <a:xfrm>
            <a:off x="3997795" y="4061175"/>
            <a:ext cx="13897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55826736-6ED4-1BAD-1D87-8F3368187661}"/>
              </a:ext>
            </a:extLst>
          </p:cNvPr>
          <p:cNvCxnSpPr>
            <a:cxnSpLocks/>
          </p:cNvCxnSpPr>
          <p:nvPr/>
        </p:nvCxnSpPr>
        <p:spPr>
          <a:xfrm flipV="1">
            <a:off x="5496055" y="4061175"/>
            <a:ext cx="332210" cy="19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ED00A05F-EAB3-A1C2-69F7-EF55A28FEB3F}"/>
              </a:ext>
            </a:extLst>
          </p:cNvPr>
          <p:cNvCxnSpPr>
            <a:cxnSpLocks/>
          </p:cNvCxnSpPr>
          <p:nvPr/>
        </p:nvCxnSpPr>
        <p:spPr>
          <a:xfrm flipV="1">
            <a:off x="5953255" y="4052957"/>
            <a:ext cx="1000895" cy="82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B3AEBA2-38C6-44AE-537D-26B6253D876F}"/>
              </a:ext>
            </a:extLst>
          </p:cNvPr>
          <p:cNvCxnSpPr>
            <a:cxnSpLocks/>
          </p:cNvCxnSpPr>
          <p:nvPr/>
        </p:nvCxnSpPr>
        <p:spPr>
          <a:xfrm flipV="1">
            <a:off x="7147036" y="4061175"/>
            <a:ext cx="1000895" cy="82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4BF6D0F5-1359-076D-50E5-39E981666656}"/>
              </a:ext>
            </a:extLst>
          </p:cNvPr>
          <p:cNvCxnSpPr>
            <a:cxnSpLocks/>
          </p:cNvCxnSpPr>
          <p:nvPr/>
        </p:nvCxnSpPr>
        <p:spPr>
          <a:xfrm>
            <a:off x="641004" y="4431885"/>
            <a:ext cx="42594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CEB96DAA-2FB8-70BE-CD25-2899E0021176}"/>
              </a:ext>
            </a:extLst>
          </p:cNvPr>
          <p:cNvCxnSpPr>
            <a:cxnSpLocks/>
          </p:cNvCxnSpPr>
          <p:nvPr/>
        </p:nvCxnSpPr>
        <p:spPr>
          <a:xfrm flipV="1">
            <a:off x="1159987" y="4423575"/>
            <a:ext cx="792379" cy="831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EFF0CB1-C2F3-7014-CB8D-EDDE1B01BDCF}"/>
              </a:ext>
            </a:extLst>
          </p:cNvPr>
          <p:cNvCxnSpPr>
            <a:cxnSpLocks/>
          </p:cNvCxnSpPr>
          <p:nvPr/>
        </p:nvCxnSpPr>
        <p:spPr>
          <a:xfrm>
            <a:off x="1996270" y="4423575"/>
            <a:ext cx="79237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90F32F4D-126D-4DF1-7AF5-0B2FCE2CC598}"/>
              </a:ext>
            </a:extLst>
          </p:cNvPr>
          <p:cNvCxnSpPr>
            <a:cxnSpLocks/>
          </p:cNvCxnSpPr>
          <p:nvPr/>
        </p:nvCxnSpPr>
        <p:spPr>
          <a:xfrm flipV="1">
            <a:off x="2902430" y="4423575"/>
            <a:ext cx="886975" cy="831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07EA6348-E9C2-ACC6-9A94-DAFEFA1971F7}"/>
              </a:ext>
            </a:extLst>
          </p:cNvPr>
          <p:cNvCxnSpPr>
            <a:cxnSpLocks/>
          </p:cNvCxnSpPr>
          <p:nvPr/>
        </p:nvCxnSpPr>
        <p:spPr>
          <a:xfrm flipV="1">
            <a:off x="3927268" y="4431808"/>
            <a:ext cx="886975" cy="831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31D34DF4-225E-C823-707C-9385DFDCFF13}"/>
              </a:ext>
            </a:extLst>
          </p:cNvPr>
          <p:cNvCxnSpPr>
            <a:cxnSpLocks/>
          </p:cNvCxnSpPr>
          <p:nvPr/>
        </p:nvCxnSpPr>
        <p:spPr>
          <a:xfrm>
            <a:off x="4926874" y="4431885"/>
            <a:ext cx="719719" cy="82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759849A-8E8F-12CC-7A85-A249B38E4724}"/>
              </a:ext>
            </a:extLst>
          </p:cNvPr>
          <p:cNvCxnSpPr>
            <a:cxnSpLocks/>
          </p:cNvCxnSpPr>
          <p:nvPr/>
        </p:nvCxnSpPr>
        <p:spPr>
          <a:xfrm flipV="1">
            <a:off x="5717605" y="4415420"/>
            <a:ext cx="235650" cy="164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1137EABB-4246-BA3B-F5B4-AB866E8A0A52}"/>
              </a:ext>
            </a:extLst>
          </p:cNvPr>
          <p:cNvCxnSpPr>
            <a:cxnSpLocks/>
          </p:cNvCxnSpPr>
          <p:nvPr/>
        </p:nvCxnSpPr>
        <p:spPr>
          <a:xfrm>
            <a:off x="6153215" y="4440113"/>
            <a:ext cx="76579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D93AB6E2-7696-C1DC-5178-7CCF57E2E05C}"/>
              </a:ext>
            </a:extLst>
          </p:cNvPr>
          <p:cNvCxnSpPr>
            <a:cxnSpLocks/>
          </p:cNvCxnSpPr>
          <p:nvPr/>
        </p:nvCxnSpPr>
        <p:spPr>
          <a:xfrm flipV="1">
            <a:off x="7027103" y="4415420"/>
            <a:ext cx="1120828" cy="2469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96AFC6C-AF56-EBA6-F585-9260880BEA09}"/>
              </a:ext>
            </a:extLst>
          </p:cNvPr>
          <p:cNvCxnSpPr>
            <a:cxnSpLocks/>
          </p:cNvCxnSpPr>
          <p:nvPr/>
        </p:nvCxnSpPr>
        <p:spPr>
          <a:xfrm>
            <a:off x="1585928" y="4785936"/>
            <a:ext cx="97075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C757B4A3-C4F8-B7D9-7C08-9FF69D9C8876}"/>
              </a:ext>
            </a:extLst>
          </p:cNvPr>
          <p:cNvCxnSpPr>
            <a:cxnSpLocks/>
          </p:cNvCxnSpPr>
          <p:nvPr/>
        </p:nvCxnSpPr>
        <p:spPr>
          <a:xfrm flipV="1">
            <a:off x="2771515" y="4785936"/>
            <a:ext cx="260009" cy="162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F80E67C5-2C52-C2E1-2DD3-2512E53F9D94}"/>
              </a:ext>
            </a:extLst>
          </p:cNvPr>
          <p:cNvCxnSpPr>
            <a:cxnSpLocks/>
          </p:cNvCxnSpPr>
          <p:nvPr/>
        </p:nvCxnSpPr>
        <p:spPr>
          <a:xfrm flipV="1">
            <a:off x="3274023" y="4794050"/>
            <a:ext cx="723772" cy="81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DD59803F-3FF3-DD60-7283-99777C1E721C}"/>
              </a:ext>
            </a:extLst>
          </p:cNvPr>
          <p:cNvCxnSpPr>
            <a:cxnSpLocks/>
          </p:cNvCxnSpPr>
          <p:nvPr/>
        </p:nvCxnSpPr>
        <p:spPr>
          <a:xfrm>
            <a:off x="4203102" y="4794050"/>
            <a:ext cx="1443491" cy="81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EBCBFAB4-72B8-9ADB-9242-C0FC5B9D8998}"/>
              </a:ext>
            </a:extLst>
          </p:cNvPr>
          <p:cNvCxnSpPr>
            <a:cxnSpLocks/>
          </p:cNvCxnSpPr>
          <p:nvPr/>
        </p:nvCxnSpPr>
        <p:spPr>
          <a:xfrm flipV="1">
            <a:off x="5823663" y="4785936"/>
            <a:ext cx="791321" cy="162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5822416-FC9C-B63D-983F-5FC497A2E4EA}"/>
              </a:ext>
            </a:extLst>
          </p:cNvPr>
          <p:cNvCxnSpPr>
            <a:cxnSpLocks/>
          </p:cNvCxnSpPr>
          <p:nvPr/>
        </p:nvCxnSpPr>
        <p:spPr>
          <a:xfrm>
            <a:off x="6768509" y="4794045"/>
            <a:ext cx="185641" cy="250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44BF005F-985F-B785-9530-26BB4F44F15B}"/>
              </a:ext>
            </a:extLst>
          </p:cNvPr>
          <p:cNvCxnSpPr>
            <a:cxnSpLocks/>
          </p:cNvCxnSpPr>
          <p:nvPr/>
        </p:nvCxnSpPr>
        <p:spPr>
          <a:xfrm flipV="1">
            <a:off x="7147036" y="4785936"/>
            <a:ext cx="1000895" cy="162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60A1D126-0F5D-AD37-8EFF-730911B5723C}"/>
              </a:ext>
            </a:extLst>
          </p:cNvPr>
          <p:cNvCxnSpPr>
            <a:cxnSpLocks/>
          </p:cNvCxnSpPr>
          <p:nvPr/>
        </p:nvCxnSpPr>
        <p:spPr>
          <a:xfrm>
            <a:off x="641004" y="5148297"/>
            <a:ext cx="1009650" cy="83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F828EA43-1E04-5B6F-4EE6-6472A2063ED4}"/>
              </a:ext>
            </a:extLst>
          </p:cNvPr>
          <p:cNvCxnSpPr>
            <a:cxnSpLocks/>
          </p:cNvCxnSpPr>
          <p:nvPr/>
        </p:nvCxnSpPr>
        <p:spPr>
          <a:xfrm>
            <a:off x="1819014" y="5156215"/>
            <a:ext cx="1009650" cy="83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3154B071-62AA-21B2-AB70-3CDBA0C175C8}"/>
              </a:ext>
            </a:extLst>
          </p:cNvPr>
          <p:cNvCxnSpPr>
            <a:cxnSpLocks/>
          </p:cNvCxnSpPr>
          <p:nvPr/>
        </p:nvCxnSpPr>
        <p:spPr>
          <a:xfrm>
            <a:off x="2901519" y="5156096"/>
            <a:ext cx="106911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C4873770-BC08-A2A2-B53D-3DA6ADF09624}"/>
              </a:ext>
            </a:extLst>
          </p:cNvPr>
          <p:cNvCxnSpPr>
            <a:cxnSpLocks/>
          </p:cNvCxnSpPr>
          <p:nvPr/>
        </p:nvCxnSpPr>
        <p:spPr>
          <a:xfrm>
            <a:off x="4090754" y="5139860"/>
            <a:ext cx="56000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09AC64B3-7C47-023F-3D29-841D4D71B440}"/>
              </a:ext>
            </a:extLst>
          </p:cNvPr>
          <p:cNvCxnSpPr>
            <a:cxnSpLocks/>
          </p:cNvCxnSpPr>
          <p:nvPr/>
        </p:nvCxnSpPr>
        <p:spPr>
          <a:xfrm flipV="1">
            <a:off x="4729459" y="5132366"/>
            <a:ext cx="300736" cy="155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03BEEBBE-EC08-9F97-0C20-C6C7ADF545A7}"/>
              </a:ext>
            </a:extLst>
          </p:cNvPr>
          <p:cNvCxnSpPr>
            <a:cxnSpLocks/>
          </p:cNvCxnSpPr>
          <p:nvPr/>
        </p:nvCxnSpPr>
        <p:spPr>
          <a:xfrm>
            <a:off x="5100077" y="5148246"/>
            <a:ext cx="1073924" cy="78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3F68D00E-29A2-8FB5-9704-B2E90E49D138}"/>
              </a:ext>
            </a:extLst>
          </p:cNvPr>
          <p:cNvCxnSpPr>
            <a:cxnSpLocks/>
          </p:cNvCxnSpPr>
          <p:nvPr/>
        </p:nvCxnSpPr>
        <p:spPr>
          <a:xfrm>
            <a:off x="6356399" y="5147944"/>
            <a:ext cx="698450" cy="81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12E8F309-DABB-7B75-E1A6-3E422ACA3AE0}"/>
              </a:ext>
            </a:extLst>
          </p:cNvPr>
          <p:cNvCxnSpPr>
            <a:cxnSpLocks/>
          </p:cNvCxnSpPr>
          <p:nvPr/>
        </p:nvCxnSpPr>
        <p:spPr>
          <a:xfrm>
            <a:off x="7096387" y="5156215"/>
            <a:ext cx="956852" cy="83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760458D7-BCD2-08BB-2DC2-FC3E54E30D36}"/>
              </a:ext>
            </a:extLst>
          </p:cNvPr>
          <p:cNvCxnSpPr>
            <a:cxnSpLocks/>
          </p:cNvCxnSpPr>
          <p:nvPr/>
        </p:nvCxnSpPr>
        <p:spPr>
          <a:xfrm>
            <a:off x="1577690" y="5510731"/>
            <a:ext cx="978994" cy="1622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F36E8338-5239-9A45-2A71-6C477D1F9FF1}"/>
              </a:ext>
            </a:extLst>
          </p:cNvPr>
          <p:cNvCxnSpPr>
            <a:cxnSpLocks/>
          </p:cNvCxnSpPr>
          <p:nvPr/>
        </p:nvCxnSpPr>
        <p:spPr>
          <a:xfrm>
            <a:off x="2684615" y="5518844"/>
            <a:ext cx="1170693" cy="81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00AAD2C4-0151-C0C6-1E53-676C69D57B50}"/>
              </a:ext>
            </a:extLst>
          </p:cNvPr>
          <p:cNvCxnSpPr>
            <a:cxnSpLocks/>
          </p:cNvCxnSpPr>
          <p:nvPr/>
        </p:nvCxnSpPr>
        <p:spPr>
          <a:xfrm>
            <a:off x="4034223" y="5518844"/>
            <a:ext cx="105341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DF518986-1390-D4EE-7DD9-4D47D3A4460F}"/>
              </a:ext>
            </a:extLst>
          </p:cNvPr>
          <p:cNvCxnSpPr>
            <a:cxnSpLocks/>
          </p:cNvCxnSpPr>
          <p:nvPr/>
        </p:nvCxnSpPr>
        <p:spPr>
          <a:xfrm>
            <a:off x="5302984" y="5529350"/>
            <a:ext cx="105341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1252BD4E-CCFF-D09B-8269-CC86E0793D11}"/>
              </a:ext>
            </a:extLst>
          </p:cNvPr>
          <p:cNvCxnSpPr>
            <a:cxnSpLocks/>
          </p:cNvCxnSpPr>
          <p:nvPr/>
        </p:nvCxnSpPr>
        <p:spPr>
          <a:xfrm flipV="1">
            <a:off x="6536111" y="5526881"/>
            <a:ext cx="1051406" cy="81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22778CD1-4DA6-DF5D-7FB4-F5AAC12CEDFA}"/>
              </a:ext>
            </a:extLst>
          </p:cNvPr>
          <p:cNvCxnSpPr>
            <a:cxnSpLocks/>
          </p:cNvCxnSpPr>
          <p:nvPr/>
        </p:nvCxnSpPr>
        <p:spPr>
          <a:xfrm>
            <a:off x="7883424" y="5518726"/>
            <a:ext cx="344251" cy="120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AFE563C3-CDAD-C2A1-8651-802B98055133}"/>
              </a:ext>
            </a:extLst>
          </p:cNvPr>
          <p:cNvCxnSpPr>
            <a:cxnSpLocks/>
          </p:cNvCxnSpPr>
          <p:nvPr/>
        </p:nvCxnSpPr>
        <p:spPr>
          <a:xfrm>
            <a:off x="693716" y="5886111"/>
            <a:ext cx="373229" cy="19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6A745ADE-173B-70C6-1E2D-6DDFE2253992}"/>
              </a:ext>
            </a:extLst>
          </p:cNvPr>
          <p:cNvCxnSpPr>
            <a:cxnSpLocks/>
          </p:cNvCxnSpPr>
          <p:nvPr/>
        </p:nvCxnSpPr>
        <p:spPr>
          <a:xfrm flipV="1">
            <a:off x="1156367" y="5880936"/>
            <a:ext cx="878378" cy="1209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5D801059-8D28-39C8-8853-280F3BA24D18}"/>
              </a:ext>
            </a:extLst>
          </p:cNvPr>
          <p:cNvCxnSpPr>
            <a:cxnSpLocks/>
          </p:cNvCxnSpPr>
          <p:nvPr/>
        </p:nvCxnSpPr>
        <p:spPr>
          <a:xfrm flipV="1">
            <a:off x="2124167" y="5880308"/>
            <a:ext cx="777352" cy="55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B12F1236-4B87-812F-ADA5-9BF49E200A17}"/>
              </a:ext>
            </a:extLst>
          </p:cNvPr>
          <p:cNvCxnSpPr>
            <a:cxnSpLocks/>
          </p:cNvCxnSpPr>
          <p:nvPr/>
        </p:nvCxnSpPr>
        <p:spPr>
          <a:xfrm flipV="1">
            <a:off x="2975660" y="5880308"/>
            <a:ext cx="1495426" cy="175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CDBC2AE-02DD-0B79-AE26-88A9FCAE0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" y="246281"/>
            <a:ext cx="1123080" cy="1020337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3B419EFA-FC90-66C3-2111-4973BEA4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2" y="2038637"/>
            <a:ext cx="4049308" cy="3714482"/>
          </a:xfrm>
          <a:prstGeom prst="rect">
            <a:avLst/>
          </a:prstGeom>
        </p:spPr>
      </p:pic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077E9A5F-47C2-4A85-0723-983358BFD1BF}"/>
              </a:ext>
            </a:extLst>
          </p:cNvPr>
          <p:cNvCxnSpPr>
            <a:cxnSpLocks/>
          </p:cNvCxnSpPr>
          <p:nvPr/>
        </p:nvCxnSpPr>
        <p:spPr>
          <a:xfrm flipV="1">
            <a:off x="4570195" y="5898648"/>
            <a:ext cx="842835" cy="952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635876-48B8-4DA4-AA18-60013CDF23AF}"/>
</file>

<file path=customXml/itemProps2.xml><?xml version="1.0" encoding="utf-8"?>
<ds:datastoreItem xmlns:ds="http://schemas.openxmlformats.org/officeDocument/2006/customXml" ds:itemID="{75915679-3FF2-4690-85C1-2C7A40551AA1}"/>
</file>

<file path=customXml/itemProps3.xml><?xml version="1.0" encoding="utf-8"?>
<ds:datastoreItem xmlns:ds="http://schemas.openxmlformats.org/officeDocument/2006/customXml" ds:itemID="{4C4D2FE3-A861-486C-A9B8-86E5AD141BC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87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3</cp:revision>
  <dcterms:created xsi:type="dcterms:W3CDTF">2026-01-19T22:40:40Z</dcterms:created>
  <dcterms:modified xsi:type="dcterms:W3CDTF">2026-01-19T23:01:40Z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