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5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8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6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3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0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0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13848" y="537607"/>
            <a:ext cx="7893094" cy="5081640"/>
            <a:chOff x="1082598" y="548005"/>
            <a:chExt cx="7893094" cy="490658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1"/>
            <a:stretch/>
          </p:blipFill>
          <p:spPr>
            <a:xfrm>
              <a:off x="1082598" y="548005"/>
              <a:ext cx="7893094" cy="4906581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57" b="97451" l="9043" r="589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t="5473" r="43183"/>
            <a:stretch/>
          </p:blipFill>
          <p:spPr>
            <a:xfrm flipH="1">
              <a:off x="6153285" y="2397259"/>
              <a:ext cx="2688338" cy="305732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702718" y="4130801"/>
              <a:ext cx="375657" cy="44519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480141" y="4344095"/>
              <a:ext cx="375657" cy="4451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314300" y="4096350"/>
              <a:ext cx="375657" cy="445190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3236976" y="620415"/>
            <a:ext cx="2057400" cy="1662201"/>
          </a:xfrm>
          <a:prstGeom prst="roundRect">
            <a:avLst>
              <a:gd name="adj" fmla="val 118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98" b="89624" l="830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7809" r="44911" b="10222"/>
          <a:stretch/>
        </p:blipFill>
        <p:spPr>
          <a:xfrm>
            <a:off x="3523792" y="675209"/>
            <a:ext cx="1483767" cy="15244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2" y="5793817"/>
            <a:ext cx="836598" cy="759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238" b="97496" l="20801" r="7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2905" r="21188"/>
          <a:stretch/>
        </p:blipFill>
        <p:spPr>
          <a:xfrm>
            <a:off x="3348331" y="650581"/>
            <a:ext cx="1846586" cy="1596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85" b="87120" l="24609" r="81934">
                        <a14:foregroundMark x1="29297" y1="57603" x2="29297" y2="57066"/>
                        <a14:foregroundMark x1="27539" y1="63506" x2="27539" y2="63506"/>
                        <a14:foregroundMark x1="73633" y1="66369" x2="73633" y2="66369"/>
                        <a14:backgroundMark x1="77148" y1="38462" x2="77148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15138" r="18093" b="11360"/>
          <a:stretch/>
        </p:blipFill>
        <p:spPr>
          <a:xfrm>
            <a:off x="3292090" y="771308"/>
            <a:ext cx="1947170" cy="1452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23531"/>
          <a:stretch/>
        </p:blipFill>
        <p:spPr>
          <a:xfrm>
            <a:off x="3405755" y="582208"/>
            <a:ext cx="1596218" cy="1622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335" b="95349" l="27344" r="72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7238" r="27093" b="4834"/>
          <a:stretch/>
        </p:blipFill>
        <p:spPr>
          <a:xfrm>
            <a:off x="3557479" y="815404"/>
            <a:ext cx="1292769" cy="13647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29" b="81753" l="28125" r="7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4" t="8612" r="28219" b="17714"/>
          <a:stretch/>
        </p:blipFill>
        <p:spPr>
          <a:xfrm>
            <a:off x="3392774" y="641724"/>
            <a:ext cx="1745802" cy="160718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 flipH="1">
            <a:off x="513851" y="537607"/>
            <a:ext cx="7893091" cy="5119846"/>
            <a:chOff x="670744" y="508607"/>
            <a:chExt cx="7893091" cy="51198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"/>
            <a:stretch/>
          </p:blipFill>
          <p:spPr>
            <a:xfrm flipH="1">
              <a:off x="670744" y="508607"/>
              <a:ext cx="7893091" cy="5081639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16" b="100000" l="10352" r="606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8" r="39245"/>
            <a:stretch/>
          </p:blipFill>
          <p:spPr>
            <a:xfrm flipH="1">
              <a:off x="4696014" y="1968238"/>
              <a:ext cx="3365587" cy="366021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1" y="380056"/>
            <a:ext cx="2114708" cy="21147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97" y="3139245"/>
            <a:ext cx="3068760" cy="30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8DBB7-B095-4FFF-B1FB-FDE6EC458F0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0127C5A-F63E-4A6B-946C-6FFCB1937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E2C25A-B59A-4B38-A55C-461CFA63F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2026-01-19T13:09:40Z</dcterms:created>
  <dcterms:modified xsi:type="dcterms:W3CDTF">2026-01-19T22:27:30Z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