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77" y="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0534F3-AC1B-4E9B-8B87-9A72D7B2C8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BFA324D-4864-4565-9EB7-DFCEF41F89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ED7757D-A8AC-4660-B89D-DC285CA92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12B6-DA2C-45B0-A1E6-F1180B8E7A6E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9EFED64-F3B4-4D05-AD46-D63C20D78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6ABA28D-1B52-4821-9428-3713EB689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17193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73417D-96B6-4441-8204-D9DB4D077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53152A7-4A99-42DD-A8C1-AD8047B081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A57F349-0AA0-40E0-9255-4A62F4175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12B6-DA2C-45B0-A1E6-F1180B8E7A6E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3AB65F1-14E6-45B0-A2FA-B4F6EFB17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A0FC383-1D3C-4520-BA33-BA16B6D86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46880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A8FCF0F-9B41-4E17-B6BD-EC3F05A349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5B91A91-23C0-4608-8B52-35C3408B1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E901463-BA70-4080-B6AB-CC646B2BD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12B6-DA2C-45B0-A1E6-F1180B8E7A6E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039E6C9-55C3-425C-8F96-9753FD842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BA302D3-D365-4C20-A992-CDC8C9193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41995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0C000F-0849-4611-87B5-78F1370A1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D8C33F3-737D-48C6-BC55-50424D565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5F75976-C061-4D67-A0E7-81C46D6A7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12B6-DA2C-45B0-A1E6-F1180B8E7A6E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D71C120-CC0F-41F1-B63A-3BFF4C331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A297C14-3D27-4A1E-8ABE-BF49565C3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098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FD3774-32E9-4B33-893E-98B3CFE0E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DE9FA6C-810A-43B7-B153-09E1BC22BB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C66ABF9-712C-4C38-A218-516DC3F1D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12B6-DA2C-45B0-A1E6-F1180B8E7A6E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0FFB723-5C42-4863-BD63-2A48FF1D2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8E8B265-73C5-4237-9EB6-3AF8F9AA7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8365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60BFE2-4459-4925-8F00-781D0D8AD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1442E73-D6BD-4D71-9868-EB01F79BF5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AAC1594-D09E-479E-AF9A-24200BBECB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759C170-FFD9-4B0E-84EF-56257FD17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12B6-DA2C-45B0-A1E6-F1180B8E7A6E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5CB807F-BBDD-43EF-B584-8364594BA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864903-8C53-48A1-872E-46FCB0004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6553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FE332F-527D-4004-B983-AD30B9D83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DF020A0-E7DF-4AC3-B739-CE3EB1E515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09CB34-F9D6-440D-99F8-9859AF6228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62020BD-35D4-4FF8-8890-BF7154462A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C27EC53-E4F6-45FC-BB6C-4D2DE9F2F3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7792500-F104-4F1B-80D5-F79D95A11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12B6-DA2C-45B0-A1E6-F1180B8E7A6E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45073A4-56E6-4209-8338-4ED621A88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409A17F-4E35-4622-9EE6-535117970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0264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AE504-4932-45F4-A333-87A3AF0BC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54B36B2-91D1-4E4F-A2F2-4C5E9C9C2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12B6-DA2C-45B0-A1E6-F1180B8E7A6E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CEE1EF20-65C3-426B-B98F-55CB363A1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ABD5B38-C43E-4933-8321-F399608E6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4261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63DE7AA-981F-4E7B-A928-DBE70B685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12B6-DA2C-45B0-A1E6-F1180B8E7A6E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4CAE252-94D2-4D94-A612-1049465AD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9CAF4FAF-CABC-4021-87CF-63B181CE5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575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8625C5-ACBD-47D7-BA16-C258C6833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8C77114-FDDD-4FEF-85C8-520FF9AB8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ACA26A8-B119-456F-9415-DF5103B39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57A86A3-B48C-428F-A184-8D732C105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12B6-DA2C-45B0-A1E6-F1180B8E7A6E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3BF072D-EFC2-4340-B854-4504ED37C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516FDBD-0571-4A7D-ABD2-A45F65A78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46294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5DF982-A51A-4F96-AB92-B01AE3BD6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976678D-64A1-4283-9708-3E41160D81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8948AD2-A666-4988-83C1-209968C957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58C33AC-7429-48AD-BF3B-4B9CE88F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12B6-DA2C-45B0-A1E6-F1180B8E7A6E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A369A63-9CF0-4ABB-93AF-125B20F85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F971B6A-0655-4337-8656-20F72900C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03382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75016E5-9BC3-4976-B948-78D2F1AE5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CE28227-3985-4E34-9D5E-6833847CC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567DD6-4C98-44F2-8DDC-C714250A35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012B6-DA2C-45B0-A1E6-F1180B8E7A6E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D05D4E-9541-44A5-B6E0-9FAD48F529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7F8F162-250D-4E49-BA43-691203F18F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7552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C64687-8725-44D4-9703-5D3F4E632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0"/>
            <a:ext cx="12192000" cy="6863549"/>
          </a:xfrm>
          <a:prstGeom prst="rect">
            <a:avLst/>
          </a:prstGeom>
        </p:spPr>
      </p:pic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F9D1CF70-9107-4520-9FC6-6010754D68E0}"/>
              </a:ext>
            </a:extLst>
          </p:cNvPr>
          <p:cNvGrpSpPr/>
          <p:nvPr/>
        </p:nvGrpSpPr>
        <p:grpSpPr>
          <a:xfrm>
            <a:off x="147535" y="261012"/>
            <a:ext cx="3186015" cy="3230354"/>
            <a:chOff x="190420" y="196884"/>
            <a:chExt cx="3497100" cy="3668465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E6E97BB3-82F8-402C-8C98-1E6FCF76F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2630">
              <a:off x="190420" y="196884"/>
              <a:ext cx="3497100" cy="3668465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A81C2597-2579-4408-AEBD-9169E407C7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96"/>
            <a:stretch/>
          </p:blipFill>
          <p:spPr>
            <a:xfrm rot="21191008">
              <a:off x="448274" y="456571"/>
              <a:ext cx="2936001" cy="2659218"/>
            </a:xfrm>
            <a:prstGeom prst="rect">
              <a:avLst/>
            </a:prstGeom>
          </p:spPr>
        </p:pic>
      </p:grpSp>
      <p:grpSp>
        <p:nvGrpSpPr>
          <p:cNvPr id="15" name="Групувати 14">
            <a:extLst>
              <a:ext uri="{FF2B5EF4-FFF2-40B4-BE49-F238E27FC236}">
                <a16:creationId xmlns:a16="http://schemas.microsoft.com/office/drawing/2014/main" id="{9C4FFD70-663E-4D07-BCAD-7D85C55536D8}"/>
              </a:ext>
            </a:extLst>
          </p:cNvPr>
          <p:cNvGrpSpPr/>
          <p:nvPr/>
        </p:nvGrpSpPr>
        <p:grpSpPr>
          <a:xfrm>
            <a:off x="3309556" y="769034"/>
            <a:ext cx="3146055" cy="3239938"/>
            <a:chOff x="3429372" y="1783468"/>
            <a:chExt cx="3497100" cy="3668465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26261650-1AA2-486F-9695-7A5B4AFA9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372" y="1783468"/>
              <a:ext cx="3497100" cy="3668465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E1E85410-5590-455E-9C23-EB7D540E5E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33"/>
            <a:stretch/>
          </p:blipFill>
          <p:spPr>
            <a:xfrm>
              <a:off x="3665085" y="2031116"/>
              <a:ext cx="2976723" cy="2728663"/>
            </a:xfrm>
            <a:prstGeom prst="rect">
              <a:avLst/>
            </a:prstGeom>
          </p:spPr>
        </p:pic>
      </p:grpSp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6F9C2E82-DA4B-44C8-8865-76CE746CA5E4}"/>
              </a:ext>
            </a:extLst>
          </p:cNvPr>
          <p:cNvGrpSpPr/>
          <p:nvPr/>
        </p:nvGrpSpPr>
        <p:grpSpPr>
          <a:xfrm>
            <a:off x="6456415" y="221118"/>
            <a:ext cx="3146055" cy="3314030"/>
            <a:chOff x="6740469" y="456249"/>
            <a:chExt cx="3497100" cy="3668465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C1500BB4-840C-463F-BA52-12E5EBA40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4600">
              <a:off x="6740469" y="456249"/>
              <a:ext cx="3497100" cy="3668465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DD5CAE9E-DD74-41D2-9B59-F0E11552AC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38"/>
            <a:stretch/>
          </p:blipFill>
          <p:spPr>
            <a:xfrm rot="403686">
              <a:off x="7013259" y="712863"/>
              <a:ext cx="2987580" cy="2756398"/>
            </a:xfrm>
            <a:prstGeom prst="rect">
              <a:avLst/>
            </a:prstGeom>
          </p:spPr>
        </p:pic>
      </p:grp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F904B12B-B7DC-457E-A5E9-5C468B47C32F}"/>
              </a:ext>
            </a:extLst>
          </p:cNvPr>
          <p:cNvSpPr/>
          <p:nvPr/>
        </p:nvSpPr>
        <p:spPr>
          <a:xfrm rot="21188135">
            <a:off x="575358" y="3674061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МИ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/>
              <a:t>ЕНЯ</a:t>
            </a:r>
            <a:endParaRPr lang="uk-UA" sz="3200" b="1" dirty="0"/>
          </a:p>
        </p:txBody>
      </p:sp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3219EC21-FF8A-4512-A8BD-AD6FC7D2ADD3}"/>
              </a:ext>
            </a:extLst>
          </p:cNvPr>
          <p:cNvSpPr/>
          <p:nvPr/>
        </p:nvSpPr>
        <p:spPr>
          <a:xfrm>
            <a:off x="1080897" y="5578249"/>
            <a:ext cx="1808853" cy="51136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>
                <a:solidFill>
                  <a:schemeClr val="tx1"/>
                </a:solidFill>
              </a:rPr>
              <a:t>ОСЕ</a:t>
            </a:r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F48BEF73-528B-4C24-86C8-360B298FBB86}"/>
              </a:ext>
            </a:extLst>
          </p:cNvPr>
          <p:cNvSpPr/>
          <p:nvPr/>
        </p:nvSpPr>
        <p:spPr>
          <a:xfrm>
            <a:off x="5529217" y="4872004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МА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/>
              <a:t>ИНА</a:t>
            </a:r>
            <a:endParaRPr lang="uk-UA" sz="3200" b="1" dirty="0"/>
          </a:p>
        </p:txBody>
      </p:sp>
      <p:sp>
        <p:nvSpPr>
          <p:cNvPr id="23" name="Прямокутник: округлені кути 22">
            <a:extLst>
              <a:ext uri="{FF2B5EF4-FFF2-40B4-BE49-F238E27FC236}">
                <a16:creationId xmlns:a16="http://schemas.microsoft.com/office/drawing/2014/main" id="{FC16D8AD-90C7-4375-8882-556A806A833D}"/>
              </a:ext>
            </a:extLst>
          </p:cNvPr>
          <p:cNvSpPr/>
          <p:nvPr/>
        </p:nvSpPr>
        <p:spPr>
          <a:xfrm>
            <a:off x="1421313" y="4681790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/>
              <a:t>ИН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/>
              <a:t>ИЛЛА</a:t>
            </a:r>
            <a:endParaRPr lang="uk-UA" sz="3200" b="1" dirty="0"/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45746F8E-3739-4A05-8686-2631C51C767A}"/>
              </a:ext>
            </a:extLst>
          </p:cNvPr>
          <p:cNvSpPr/>
          <p:nvPr/>
        </p:nvSpPr>
        <p:spPr>
          <a:xfrm>
            <a:off x="3887799" y="5672013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/>
              <a:t>И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/>
              <a:t>КИ</a:t>
            </a:r>
            <a:endParaRPr lang="uk-UA" sz="3200" b="1" dirty="0"/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80559E58-B924-4D1C-8A92-9EA0E568AEC9}"/>
              </a:ext>
            </a:extLst>
          </p:cNvPr>
          <p:cNvSpPr/>
          <p:nvPr/>
        </p:nvSpPr>
        <p:spPr>
          <a:xfrm>
            <a:off x="4149343" y="4140764"/>
            <a:ext cx="1990348" cy="54102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/>
              <a:t>АПКА</a:t>
            </a:r>
            <a:endParaRPr lang="uk-UA" sz="3200" b="1" dirty="0"/>
          </a:p>
        </p:txBody>
      </p:sp>
      <p:sp>
        <p:nvSpPr>
          <p:cNvPr id="26" name="Прямокутник: округлені кути 25">
            <a:extLst>
              <a:ext uri="{FF2B5EF4-FFF2-40B4-BE49-F238E27FC236}">
                <a16:creationId xmlns:a16="http://schemas.microsoft.com/office/drawing/2014/main" id="{516B47FD-1D00-4247-892C-2B65AAC126FE}"/>
              </a:ext>
            </a:extLst>
          </p:cNvPr>
          <p:cNvSpPr/>
          <p:nvPr/>
        </p:nvSpPr>
        <p:spPr>
          <a:xfrm rot="225004">
            <a:off x="6526822" y="3787374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/>
              <a:t>УБА</a:t>
            </a:r>
            <a:endParaRPr lang="uk-UA" sz="3200" b="1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9A8BD1A-04D7-4A6F-BD8C-875587A985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575" y="3761815"/>
            <a:ext cx="2936694" cy="2936694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81EFAC25-E5C0-4A1A-8042-A6309EA8ABA1}"/>
              </a:ext>
            </a:extLst>
          </p:cNvPr>
          <p:cNvGrpSpPr/>
          <p:nvPr/>
        </p:nvGrpSpPr>
        <p:grpSpPr>
          <a:xfrm>
            <a:off x="155116" y="289403"/>
            <a:ext cx="3186015" cy="3230354"/>
            <a:chOff x="190420" y="196884"/>
            <a:chExt cx="3497100" cy="3668465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6E0870F2-B439-4077-ABF5-E32CD6E31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2630">
              <a:off x="190420" y="196884"/>
              <a:ext cx="3497100" cy="3668465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C5079CB-C173-46E9-A28D-0AA37CFC2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28" b="6228"/>
            <a:stretch/>
          </p:blipFill>
          <p:spPr>
            <a:xfrm rot="21191008">
              <a:off x="448274" y="456572"/>
              <a:ext cx="2936001" cy="2659218"/>
            </a:xfrm>
            <a:prstGeom prst="rect">
              <a:avLst/>
            </a:prstGeom>
          </p:spPr>
        </p:pic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27E312C0-2328-4D97-931D-9EFDE7A57ABA}"/>
              </a:ext>
            </a:extLst>
          </p:cNvPr>
          <p:cNvGrpSpPr/>
          <p:nvPr/>
        </p:nvGrpSpPr>
        <p:grpSpPr>
          <a:xfrm>
            <a:off x="3317137" y="797425"/>
            <a:ext cx="3146055" cy="3239938"/>
            <a:chOff x="3429372" y="1783468"/>
            <a:chExt cx="3497100" cy="3668465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82292982-BA81-428C-8A83-9C11D8B30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372" y="1783468"/>
              <a:ext cx="3497100" cy="3668465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B22EB8D8-8928-4ADA-9136-B2D53E6FE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4" b="5004"/>
            <a:stretch/>
          </p:blipFill>
          <p:spPr>
            <a:xfrm>
              <a:off x="3665085" y="2031116"/>
              <a:ext cx="2976723" cy="2728663"/>
            </a:xfrm>
            <a:prstGeom prst="rect">
              <a:avLst/>
            </a:pr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C0ADF9D6-EC22-4C3E-8EBB-92C9245AC12E}"/>
              </a:ext>
            </a:extLst>
          </p:cNvPr>
          <p:cNvGrpSpPr/>
          <p:nvPr/>
        </p:nvGrpSpPr>
        <p:grpSpPr>
          <a:xfrm>
            <a:off x="6463996" y="249509"/>
            <a:ext cx="3146055" cy="3314030"/>
            <a:chOff x="6740469" y="456249"/>
            <a:chExt cx="3497100" cy="3668465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71E16D0-8C58-4BBD-832B-45B7F272F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4600">
              <a:off x="6740469" y="456249"/>
              <a:ext cx="3497100" cy="3668465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8A76C185-C705-4A05-A5CD-72E3901DF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76" b="3676"/>
            <a:stretch/>
          </p:blipFill>
          <p:spPr>
            <a:xfrm rot="403686">
              <a:off x="7013259" y="712863"/>
              <a:ext cx="2987581" cy="2756398"/>
            </a:xfrm>
            <a:prstGeom prst="rect">
              <a:avLst/>
            </a:prstGeom>
          </p:spPr>
        </p:pic>
      </p:grpSp>
      <p:sp>
        <p:nvSpPr>
          <p:cNvPr id="44" name="Прямокутник: округлені кути 43">
            <a:extLst>
              <a:ext uri="{FF2B5EF4-FFF2-40B4-BE49-F238E27FC236}">
                <a16:creationId xmlns:a16="http://schemas.microsoft.com/office/drawing/2014/main" id="{73DDF43F-E237-4109-B3C5-0E59AA7AEA94}"/>
              </a:ext>
            </a:extLst>
          </p:cNvPr>
          <p:cNvSpPr/>
          <p:nvPr/>
        </p:nvSpPr>
        <p:spPr>
          <a:xfrm rot="21188135">
            <a:off x="591836" y="3681495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КО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/>
              <a:t>ИК</a:t>
            </a:r>
            <a:endParaRPr lang="uk-UA" sz="3200" b="1" dirty="0"/>
          </a:p>
        </p:txBody>
      </p:sp>
      <p:sp>
        <p:nvSpPr>
          <p:cNvPr id="45" name="Прямокутник: округлені кути 44">
            <a:extLst>
              <a:ext uri="{FF2B5EF4-FFF2-40B4-BE49-F238E27FC236}">
                <a16:creationId xmlns:a16="http://schemas.microsoft.com/office/drawing/2014/main" id="{8037C7BC-F1A7-4C55-83E5-F0665B121CBB}"/>
              </a:ext>
            </a:extLst>
          </p:cNvPr>
          <p:cNvSpPr/>
          <p:nvPr/>
        </p:nvSpPr>
        <p:spPr>
          <a:xfrm>
            <a:off x="1080896" y="5563581"/>
            <a:ext cx="1808853" cy="51136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>
                <a:solidFill>
                  <a:schemeClr val="tx1"/>
                </a:solidFill>
              </a:rPr>
              <a:t>ИТИ</a:t>
            </a:r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46" name="Прямокутник: округлені кути 45">
            <a:extLst>
              <a:ext uri="{FF2B5EF4-FFF2-40B4-BE49-F238E27FC236}">
                <a16:creationId xmlns:a16="http://schemas.microsoft.com/office/drawing/2014/main" id="{E71121DB-42B5-4410-92C6-3E43E1B436B4}"/>
              </a:ext>
            </a:extLst>
          </p:cNvPr>
          <p:cNvSpPr/>
          <p:nvPr/>
        </p:nvSpPr>
        <p:spPr>
          <a:xfrm>
            <a:off x="5529217" y="4869947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/>
              <a:t>ОРТИ</a:t>
            </a:r>
            <a:endParaRPr lang="uk-UA" sz="3200" b="1" dirty="0"/>
          </a:p>
        </p:txBody>
      </p:sp>
      <p:sp>
        <p:nvSpPr>
          <p:cNvPr id="47" name="Прямокутник: округлені кути 46">
            <a:extLst>
              <a:ext uri="{FF2B5EF4-FFF2-40B4-BE49-F238E27FC236}">
                <a16:creationId xmlns:a16="http://schemas.microsoft.com/office/drawing/2014/main" id="{BC99A9A9-CFBF-427A-842E-BFF2681F3566}"/>
              </a:ext>
            </a:extLst>
          </p:cNvPr>
          <p:cNvSpPr/>
          <p:nvPr/>
        </p:nvSpPr>
        <p:spPr>
          <a:xfrm>
            <a:off x="1405013" y="4697443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МА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>
                <a:solidFill>
                  <a:schemeClr val="tx1"/>
                </a:solidFill>
              </a:rPr>
              <a:t>ИНКА</a:t>
            </a:r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48" name="Прямокутник: округлені кути 47">
            <a:extLst>
              <a:ext uri="{FF2B5EF4-FFF2-40B4-BE49-F238E27FC236}">
                <a16:creationId xmlns:a16="http://schemas.microsoft.com/office/drawing/2014/main" id="{688B9A19-1F68-44FA-8075-517E502E7B10}"/>
              </a:ext>
            </a:extLst>
          </p:cNvPr>
          <p:cNvSpPr/>
          <p:nvPr/>
        </p:nvSpPr>
        <p:spPr>
          <a:xfrm>
            <a:off x="3897868" y="5664841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КІ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>
                <a:solidFill>
                  <a:schemeClr val="tx1"/>
                </a:solidFill>
              </a:rPr>
              <a:t>КА</a:t>
            </a:r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49" name="Прямокутник: округлені кути 48">
            <a:extLst>
              <a:ext uri="{FF2B5EF4-FFF2-40B4-BE49-F238E27FC236}">
                <a16:creationId xmlns:a16="http://schemas.microsoft.com/office/drawing/2014/main" id="{A8561A42-E302-4F49-9BEC-1EBFCD5A70A6}"/>
              </a:ext>
            </a:extLst>
          </p:cNvPr>
          <p:cNvSpPr/>
          <p:nvPr/>
        </p:nvSpPr>
        <p:spPr>
          <a:xfrm>
            <a:off x="4137743" y="4147722"/>
            <a:ext cx="1990348" cy="54102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>
                <a:solidFill>
                  <a:schemeClr val="tx1"/>
                </a:solidFill>
              </a:rPr>
              <a:t>ВАЧКА</a:t>
            </a:r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50" name="Прямокутник: округлені кути 49">
            <a:extLst>
              <a:ext uri="{FF2B5EF4-FFF2-40B4-BE49-F238E27FC236}">
                <a16:creationId xmlns:a16="http://schemas.microsoft.com/office/drawing/2014/main" id="{F151201F-6651-4613-8A5A-E57F885BC401}"/>
              </a:ext>
            </a:extLst>
          </p:cNvPr>
          <p:cNvSpPr/>
          <p:nvPr/>
        </p:nvSpPr>
        <p:spPr>
          <a:xfrm rot="225004">
            <a:off x="6522932" y="3794710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М</a:t>
            </a:r>
            <a:r>
              <a:rPr lang="uk-UA" sz="3200" b="1" dirty="0">
                <a:solidFill>
                  <a:schemeClr val="tx1"/>
                </a:solidFill>
              </a:rPr>
              <a:t>І</a:t>
            </a:r>
            <a:r>
              <a:rPr lang="uk-UA" sz="3200" b="1" dirty="0">
                <a:solidFill>
                  <a:srgbClr val="FF0000"/>
                </a:solidFill>
              </a:rPr>
              <a:t>Ш</a:t>
            </a:r>
            <a:r>
              <a:rPr lang="uk-UA" sz="3200" b="1" dirty="0">
                <a:solidFill>
                  <a:schemeClr val="tx1"/>
                </a:solidFill>
              </a:rPr>
              <a:t>ОК</a:t>
            </a:r>
          </a:p>
        </p:txBody>
      </p: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8168DBAB-8F5B-4754-BB2A-786304CEA758}"/>
              </a:ext>
            </a:extLst>
          </p:cNvPr>
          <p:cNvGrpSpPr/>
          <p:nvPr/>
        </p:nvGrpSpPr>
        <p:grpSpPr>
          <a:xfrm>
            <a:off x="151325" y="304071"/>
            <a:ext cx="3186015" cy="3230354"/>
            <a:chOff x="190420" y="196884"/>
            <a:chExt cx="3497100" cy="3668465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0DE58AFD-44DA-4527-B5B5-C8321FE79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2630">
              <a:off x="190420" y="196884"/>
              <a:ext cx="3497100" cy="3668465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177C8A77-4552-4DC1-958F-ACED7572A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28" b="6228"/>
            <a:stretch/>
          </p:blipFill>
          <p:spPr>
            <a:xfrm rot="21191008">
              <a:off x="448274" y="456572"/>
              <a:ext cx="2936001" cy="2659218"/>
            </a:xfrm>
            <a:prstGeom prst="rect">
              <a:avLst/>
            </a:prstGeom>
          </p:spPr>
        </p:pic>
      </p:grpSp>
      <p:grpSp>
        <p:nvGrpSpPr>
          <p:cNvPr id="54" name="Групувати 53">
            <a:extLst>
              <a:ext uri="{FF2B5EF4-FFF2-40B4-BE49-F238E27FC236}">
                <a16:creationId xmlns:a16="http://schemas.microsoft.com/office/drawing/2014/main" id="{9831AACC-C8F0-47EF-A50E-E5B186A053AA}"/>
              </a:ext>
            </a:extLst>
          </p:cNvPr>
          <p:cNvGrpSpPr/>
          <p:nvPr/>
        </p:nvGrpSpPr>
        <p:grpSpPr>
          <a:xfrm>
            <a:off x="3337888" y="831676"/>
            <a:ext cx="3146055" cy="3239938"/>
            <a:chOff x="3429372" y="1783468"/>
            <a:chExt cx="3497100" cy="3668465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A2D293D9-4D13-4224-82F2-3450CD653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372" y="1783468"/>
              <a:ext cx="3497100" cy="3668465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8E888F73-080A-490C-BADA-61DA99E1D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4" b="5004"/>
            <a:stretch/>
          </p:blipFill>
          <p:spPr>
            <a:xfrm>
              <a:off x="3665085" y="2031116"/>
              <a:ext cx="2976723" cy="2728663"/>
            </a:xfrm>
            <a:prstGeom prst="rect">
              <a:avLst/>
            </a:prstGeom>
          </p:spPr>
        </p:pic>
      </p:grpSp>
      <p:grpSp>
        <p:nvGrpSpPr>
          <p:cNvPr id="57" name="Групувати 56">
            <a:extLst>
              <a:ext uri="{FF2B5EF4-FFF2-40B4-BE49-F238E27FC236}">
                <a16:creationId xmlns:a16="http://schemas.microsoft.com/office/drawing/2014/main" id="{55BCD7C8-BF8D-4345-A002-EF68CD38F6DF}"/>
              </a:ext>
            </a:extLst>
          </p:cNvPr>
          <p:cNvGrpSpPr/>
          <p:nvPr/>
        </p:nvGrpSpPr>
        <p:grpSpPr>
          <a:xfrm>
            <a:off x="6470373" y="233299"/>
            <a:ext cx="3146055" cy="3314030"/>
            <a:chOff x="6740469" y="456249"/>
            <a:chExt cx="3497100" cy="3668465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0CE941AC-7DB6-4314-8265-1677A0F65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4600">
              <a:off x="6740469" y="456249"/>
              <a:ext cx="3497100" cy="3668465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E28A1F19-8562-4B3B-A53B-8113DFA5B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7" b="1587"/>
            <a:stretch/>
          </p:blipFill>
          <p:spPr>
            <a:xfrm rot="403686">
              <a:off x="7035888" y="727930"/>
              <a:ext cx="2987581" cy="2756398"/>
            </a:xfrm>
            <a:prstGeom prst="rect">
              <a:avLst/>
            </a:prstGeom>
          </p:spPr>
        </p:pic>
      </p:grpSp>
      <p:sp>
        <p:nvSpPr>
          <p:cNvPr id="60" name="Прямокутник: округлені кути 59">
            <a:extLst>
              <a:ext uri="{FF2B5EF4-FFF2-40B4-BE49-F238E27FC236}">
                <a16:creationId xmlns:a16="http://schemas.microsoft.com/office/drawing/2014/main" id="{AC4EC513-951E-4A55-AA92-7D3D9E7DB343}"/>
              </a:ext>
            </a:extLst>
          </p:cNvPr>
          <p:cNvSpPr/>
          <p:nvPr/>
        </p:nvSpPr>
        <p:spPr>
          <a:xfrm rot="21188135">
            <a:off x="581734" y="3678096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МІЛА</a:t>
            </a:r>
            <a:r>
              <a:rPr lang="uk-UA" sz="3200" b="1" dirty="0">
                <a:solidFill>
                  <a:srgbClr val="FF0000"/>
                </a:solidFill>
              </a:rPr>
              <a:t>Ш</a:t>
            </a:r>
            <a:r>
              <a:rPr lang="uk-UA" sz="3200" b="1" dirty="0"/>
              <a:t>А</a:t>
            </a:r>
            <a:r>
              <a:rPr lang="uk-UA" sz="3200" dirty="0"/>
              <a:t> </a:t>
            </a:r>
            <a:endParaRPr lang="uk-UA" sz="3200" b="1" dirty="0"/>
          </a:p>
        </p:txBody>
      </p:sp>
      <p:sp>
        <p:nvSpPr>
          <p:cNvPr id="61" name="Прямокутник: округлені кути 60">
            <a:extLst>
              <a:ext uri="{FF2B5EF4-FFF2-40B4-BE49-F238E27FC236}">
                <a16:creationId xmlns:a16="http://schemas.microsoft.com/office/drawing/2014/main" id="{E27409CC-E18D-405F-A246-1A0AC3BFCE67}"/>
              </a:ext>
            </a:extLst>
          </p:cNvPr>
          <p:cNvSpPr/>
          <p:nvPr/>
        </p:nvSpPr>
        <p:spPr>
          <a:xfrm>
            <a:off x="3381260" y="4100741"/>
            <a:ext cx="2967224" cy="56287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ПРИ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>
                <a:solidFill>
                  <a:schemeClr val="tx1"/>
                </a:solidFill>
              </a:rPr>
              <a:t>ИВАТИ</a:t>
            </a:r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62" name="Прямокутник: округлені кути 61">
            <a:extLst>
              <a:ext uri="{FF2B5EF4-FFF2-40B4-BE49-F238E27FC236}">
                <a16:creationId xmlns:a16="http://schemas.microsoft.com/office/drawing/2014/main" id="{D5B35E05-B8CF-4661-B940-6C072DE1EBF8}"/>
              </a:ext>
            </a:extLst>
          </p:cNvPr>
          <p:cNvSpPr/>
          <p:nvPr/>
        </p:nvSpPr>
        <p:spPr>
          <a:xfrm>
            <a:off x="5521636" y="4872004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МА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>
                <a:solidFill>
                  <a:schemeClr val="tx1"/>
                </a:solidFill>
              </a:rPr>
              <a:t>ИНКА</a:t>
            </a:r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63" name="Прямокутник: округлені кути 62">
            <a:extLst>
              <a:ext uri="{FF2B5EF4-FFF2-40B4-BE49-F238E27FC236}">
                <a16:creationId xmlns:a16="http://schemas.microsoft.com/office/drawing/2014/main" id="{B33330FF-0025-4083-8F5B-9B3B9BB32A24}"/>
              </a:ext>
            </a:extLst>
          </p:cNvPr>
          <p:cNvSpPr/>
          <p:nvPr/>
        </p:nvSpPr>
        <p:spPr>
          <a:xfrm>
            <a:off x="1388925" y="4709672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ПЛЮ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>
                <a:solidFill>
                  <a:schemeClr val="tx1"/>
                </a:solidFill>
              </a:rPr>
              <a:t>ЕВИЙ</a:t>
            </a:r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64" name="Прямокутник: округлені кути 63">
            <a:extLst>
              <a:ext uri="{FF2B5EF4-FFF2-40B4-BE49-F238E27FC236}">
                <a16:creationId xmlns:a16="http://schemas.microsoft.com/office/drawing/2014/main" id="{EE506777-BDA2-4063-9578-FF494EE2AFCE}"/>
              </a:ext>
            </a:extLst>
          </p:cNvPr>
          <p:cNvSpPr/>
          <p:nvPr/>
        </p:nvSpPr>
        <p:spPr>
          <a:xfrm>
            <a:off x="3877730" y="5664841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ІГРА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>
                <a:solidFill>
                  <a:schemeClr val="tx1"/>
                </a:solidFill>
              </a:rPr>
              <a:t>КИ</a:t>
            </a:r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65" name="Прямокутник: округлені кути 64">
            <a:extLst>
              <a:ext uri="{FF2B5EF4-FFF2-40B4-BE49-F238E27FC236}">
                <a16:creationId xmlns:a16="http://schemas.microsoft.com/office/drawing/2014/main" id="{DA943CB0-CF9C-436F-9373-75CAE9178B21}"/>
              </a:ext>
            </a:extLst>
          </p:cNvPr>
          <p:cNvSpPr/>
          <p:nvPr/>
        </p:nvSpPr>
        <p:spPr>
          <a:xfrm>
            <a:off x="961986" y="5547664"/>
            <a:ext cx="1990348" cy="54102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ВУ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>
                <a:solidFill>
                  <a:schemeClr val="tx1"/>
                </a:solidFill>
              </a:rPr>
              <a:t>КО</a:t>
            </a:r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66" name="Прямокутник: округлені кути 65">
            <a:extLst>
              <a:ext uri="{FF2B5EF4-FFF2-40B4-BE49-F238E27FC236}">
                <a16:creationId xmlns:a16="http://schemas.microsoft.com/office/drawing/2014/main" id="{AB6C23CA-02B9-4D56-A089-0864F0459E45}"/>
              </a:ext>
            </a:extLst>
          </p:cNvPr>
          <p:cNvSpPr/>
          <p:nvPr/>
        </p:nvSpPr>
        <p:spPr>
          <a:xfrm rot="225004">
            <a:off x="6536891" y="3787374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>
                <a:solidFill>
                  <a:schemeClr val="tx1"/>
                </a:solidFill>
              </a:rPr>
              <a:t>ОКОЛАД</a:t>
            </a:r>
            <a:endParaRPr lang="uk-UA" sz="3200" b="1" dirty="0">
              <a:solidFill>
                <a:schemeClr val="tx1"/>
              </a:solidFill>
            </a:endParaRPr>
          </a:p>
        </p:txBody>
      </p: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2E5EE44B-A430-45EA-B840-CE3F3FB6601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275" y="203918"/>
            <a:ext cx="3885517" cy="3958533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84D062EF-30D4-4DF1-A4CF-FB2E101874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23" y="6038216"/>
            <a:ext cx="950525" cy="87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000"/>
                            </p:stCondLst>
                            <p:childTnLst>
                              <p:par>
                                <p:cTn id="24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5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000"/>
                            </p:stCondLst>
                            <p:childTnLst>
                              <p:par>
                                <p:cTn id="41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3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6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2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5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0" fill="hold">
                      <p:stCondLst>
                        <p:cond delay="indefinite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5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6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7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3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5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7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8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3" fill="hold">
                      <p:stCondLst>
                        <p:cond delay="0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4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  <p:bldP spid="62" grpId="0" animBg="1"/>
      <p:bldP spid="62" grpId="1" animBg="1"/>
      <p:bldP spid="62" grpId="2" animBg="1"/>
      <p:bldP spid="63" grpId="0" animBg="1"/>
      <p:bldP spid="63" grpId="1" animBg="1"/>
      <p:bldP spid="63" grpId="2" animBg="1"/>
      <p:bldP spid="64" grpId="0" animBg="1"/>
      <p:bldP spid="64" grpId="1" animBg="1"/>
      <p:bldP spid="64" grpId="2" animBg="1"/>
      <p:bldP spid="65" grpId="0" animBg="1"/>
      <p:bldP spid="65" grpId="1" animBg="1"/>
      <p:bldP spid="65" grpId="2" animBg="1"/>
      <p:bldP spid="66" grpId="0" animBg="1"/>
      <p:bldP spid="66" grpId="1" animBg="1"/>
      <p:bldP spid="66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75A61B53-197C-4713-851F-EC8DC1C5284B}"/>
</file>

<file path=customXml/itemProps2.xml><?xml version="1.0" encoding="utf-8"?>
<ds:datastoreItem xmlns:ds="http://schemas.openxmlformats.org/officeDocument/2006/customXml" ds:itemID="{A690B6CE-9407-4290-9949-2ABD90E1525D}"/>
</file>

<file path=customXml/itemProps3.xml><?xml version="1.0" encoding="utf-8"?>
<ds:datastoreItem xmlns:ds="http://schemas.openxmlformats.org/officeDocument/2006/customXml" ds:itemID="{2777D50D-430B-4E6D-B2D4-41A21DAA766D}"/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22</Words>
  <Application>Microsoft Office PowerPoint</Application>
  <PresentationFormat>Широкий екран</PresentationFormat>
  <Paragraphs>21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2026-01-19T21:13:47Z</dcterms:created>
  <dcterms:modified xsi:type="dcterms:W3CDTF">2026-01-19T22:17:57Z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