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 showGuides="1">
      <p:cViewPr varScale="1">
        <p:scale>
          <a:sx n="74" d="100"/>
          <a:sy n="74" d="100"/>
        </p:scale>
        <p:origin x="77" y="51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40534F3-AC1B-4E9B-8B87-9A72D7B2C89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CBFA324D-4864-4565-9EB7-DFCEF41F890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0ED7757D-A8AC-4660-B89D-DC285CA929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012B6-DA2C-45B0-A1E6-F1180B8E7A6E}" type="datetimeFigureOut">
              <a:rPr lang="uk-UA" smtClean="0"/>
              <a:t>19.01.2026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29EFED64-F3B4-4D05-AD46-D63C20D78F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26ABA28D-1B52-4821-9428-3713EB6898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AE4DF-1946-4B12-9901-B3158F592CDA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171935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573417D-96B6-4441-8204-D9DB4D0773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053152A7-4A99-42DD-A8C1-AD8047B081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EA57F349-0AA0-40E0-9255-4A62F41752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012B6-DA2C-45B0-A1E6-F1180B8E7A6E}" type="datetimeFigureOut">
              <a:rPr lang="uk-UA" smtClean="0"/>
              <a:t>19.01.2026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F3AB65F1-14E6-45B0-A2FA-B4F6EFB178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2A0FC383-1D3C-4520-BA33-BA16B6D864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AE4DF-1946-4B12-9901-B3158F592CDA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468807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7A8FCF0F-9B41-4E17-B6BD-EC3F05A349C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35B91A91-23C0-4608-8B52-35C3408B1E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8E901463-BA70-4080-B6AB-CC646B2BD1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012B6-DA2C-45B0-A1E6-F1180B8E7A6E}" type="datetimeFigureOut">
              <a:rPr lang="uk-UA" smtClean="0"/>
              <a:t>19.01.2026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5039E6C9-55C3-425C-8F96-9753FD8429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4BA302D3-D365-4C20-A992-CDC8C9193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AE4DF-1946-4B12-9901-B3158F592CDA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7419956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20C000F-0849-4611-87B5-78F1370A1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AD8C33F3-737D-48C6-BC55-50424D5653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85F75976-C061-4D67-A0E7-81C46D6A71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012B6-DA2C-45B0-A1E6-F1180B8E7A6E}" type="datetimeFigureOut">
              <a:rPr lang="uk-UA" smtClean="0"/>
              <a:t>19.01.2026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7D71C120-CC0F-41F1-B63A-3BFF4C331A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FA297C14-3D27-4A1E-8ABE-BF49565C3E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AE4DF-1946-4B12-9901-B3158F592CDA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70987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FD3774-32E9-4B33-893E-98B3CFE0ED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3DE9FA6C-810A-43B7-B153-09E1BC22BB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7C66ABF9-712C-4C38-A218-516DC3F1DF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012B6-DA2C-45B0-A1E6-F1180B8E7A6E}" type="datetimeFigureOut">
              <a:rPr lang="uk-UA" smtClean="0"/>
              <a:t>19.01.2026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C0FFB723-5C42-4863-BD63-2A48FF1D22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C8E8B265-73C5-4237-9EB6-3AF8F9AA7D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AE4DF-1946-4B12-9901-B3158F592CDA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283657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C60BFE2-4459-4925-8F00-781D0D8AD5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21442E73-D6BD-4D71-9868-EB01F79BF5F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1AAC1594-D09E-479E-AF9A-24200BBECB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1759C170-FFD9-4B0E-84EF-56257FD17D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012B6-DA2C-45B0-A1E6-F1180B8E7A6E}" type="datetimeFigureOut">
              <a:rPr lang="uk-UA" smtClean="0"/>
              <a:t>19.01.2026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D5CB807F-BBDD-43EF-B584-8364594BA3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F4864903-8C53-48A1-872E-46FCB00041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AE4DF-1946-4B12-9901-B3158F592CDA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365534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7FE332F-527D-4004-B983-AD30B9D83A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2DF020A0-E7DF-4AC3-B739-CE3EB1E515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1909CB34-F9D6-440D-99F8-9859AF6228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962020BD-35D4-4FF8-8890-BF7154462A8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CC27EC53-E4F6-45FC-BB6C-4D2DE9F2F35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D7792500-F104-4F1B-80D5-F79D95A116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012B6-DA2C-45B0-A1E6-F1180B8E7A6E}" type="datetimeFigureOut">
              <a:rPr lang="uk-UA" smtClean="0"/>
              <a:t>19.01.2026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A45073A4-56E6-4209-8338-4ED621A88B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9409A17F-4E35-4622-9EE6-5351179708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AE4DF-1946-4B12-9901-B3158F592CDA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302640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17AE504-4932-45F4-A333-87A3AF0BCE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154B36B2-91D1-4E4F-A2F2-4C5E9C9C21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012B6-DA2C-45B0-A1E6-F1180B8E7A6E}" type="datetimeFigureOut">
              <a:rPr lang="uk-UA" smtClean="0"/>
              <a:t>19.01.2026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CEE1EF20-65C3-426B-B98F-55CB363A12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8ABD5B38-C43E-4933-8321-F399608E63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AE4DF-1946-4B12-9901-B3158F592CDA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242613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763DE7AA-981F-4E7B-A928-DBE70B6856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012B6-DA2C-45B0-A1E6-F1180B8E7A6E}" type="datetimeFigureOut">
              <a:rPr lang="uk-UA" smtClean="0"/>
              <a:t>19.01.2026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94CAE252-94D2-4D94-A612-1049465ADD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9CAF4FAF-CABC-4021-87CF-63B181CE5D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AE4DF-1946-4B12-9901-B3158F592CDA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115752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68625C5-ACBD-47D7-BA16-C258C68331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A8C77114-FDDD-4FEF-85C8-520FF9AB8F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CACA26A8-B119-456F-9415-DF5103B398F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E57A86A3-B48C-428F-A184-8D732C1052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012B6-DA2C-45B0-A1E6-F1180B8E7A6E}" type="datetimeFigureOut">
              <a:rPr lang="uk-UA" smtClean="0"/>
              <a:t>19.01.2026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03BF072D-EFC2-4340-B854-4504ED37C3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F516FDBD-0571-4A7D-ABD2-A45F65A78A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AE4DF-1946-4B12-9901-B3158F592CDA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4462940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45DF982-A51A-4F96-AB92-B01AE3BD6B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1976678D-64A1-4283-9708-3E41160D81C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78948AD2-A666-4988-83C1-209968C957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258C33AC-7429-48AD-BF3B-4B9CE88F07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012B6-DA2C-45B0-A1E6-F1180B8E7A6E}" type="datetimeFigureOut">
              <a:rPr lang="uk-UA" smtClean="0"/>
              <a:t>19.01.2026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7A369A63-9CF0-4ABB-93AF-125B20F85E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4F971B6A-0655-4337-8656-20F72900C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AE4DF-1946-4B12-9901-B3158F592CDA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1033823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175016E5-9BC3-4976-B948-78D2F1AE5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1CE28227-3985-4E34-9D5E-6833847CCA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C567DD6-4C98-44F2-8DDC-C714250A35D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1012B6-DA2C-45B0-A1E6-F1180B8E7A6E}" type="datetimeFigureOut">
              <a:rPr lang="uk-UA" smtClean="0"/>
              <a:t>19.01.2026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BD05D4E-9541-44A5-B6E0-9FAD48F529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47F8F162-250D-4E49-BA43-691203F18F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6AE4DF-1946-4B12-9901-B3158F592CDA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075528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2C64687-8725-44D4-9703-5D3F4E6321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550"/>
            <a:ext cx="12192000" cy="6863549"/>
          </a:xfrm>
          <a:prstGeom prst="rect">
            <a:avLst/>
          </a:prstGeom>
        </p:spPr>
      </p:pic>
      <p:grpSp>
        <p:nvGrpSpPr>
          <p:cNvPr id="12" name="Групувати 11">
            <a:extLst>
              <a:ext uri="{FF2B5EF4-FFF2-40B4-BE49-F238E27FC236}">
                <a16:creationId xmlns:a16="http://schemas.microsoft.com/office/drawing/2014/main" id="{F9D1CF70-9107-4520-9FC6-6010754D68E0}"/>
              </a:ext>
            </a:extLst>
          </p:cNvPr>
          <p:cNvGrpSpPr/>
          <p:nvPr/>
        </p:nvGrpSpPr>
        <p:grpSpPr>
          <a:xfrm>
            <a:off x="147535" y="261012"/>
            <a:ext cx="3186015" cy="3230354"/>
            <a:chOff x="190420" y="196884"/>
            <a:chExt cx="3497100" cy="3668465"/>
          </a:xfrm>
        </p:grpSpPr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id="{E6E97BB3-82F8-402C-8C98-1E6FCF76F74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222630">
              <a:off x="190420" y="196884"/>
              <a:ext cx="3497100" cy="3668465"/>
            </a:xfrm>
            <a:prstGeom prst="rect">
              <a:avLst/>
            </a:prstGeom>
          </p:spPr>
        </p:pic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A81C2597-2579-4408-AEBD-9169E407C77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396"/>
            <a:stretch/>
          </p:blipFill>
          <p:spPr>
            <a:xfrm rot="21191008">
              <a:off x="448274" y="456571"/>
              <a:ext cx="2936001" cy="2659218"/>
            </a:xfrm>
            <a:prstGeom prst="rect">
              <a:avLst/>
            </a:prstGeom>
          </p:spPr>
        </p:pic>
      </p:grpSp>
      <p:grpSp>
        <p:nvGrpSpPr>
          <p:cNvPr id="15" name="Групувати 14">
            <a:extLst>
              <a:ext uri="{FF2B5EF4-FFF2-40B4-BE49-F238E27FC236}">
                <a16:creationId xmlns:a16="http://schemas.microsoft.com/office/drawing/2014/main" id="{9C4FFD70-663E-4D07-BCAD-7D85C55536D8}"/>
              </a:ext>
            </a:extLst>
          </p:cNvPr>
          <p:cNvGrpSpPr/>
          <p:nvPr/>
        </p:nvGrpSpPr>
        <p:grpSpPr>
          <a:xfrm>
            <a:off x="3309556" y="769034"/>
            <a:ext cx="3146055" cy="3239938"/>
            <a:chOff x="3429372" y="1783468"/>
            <a:chExt cx="3497100" cy="3668465"/>
          </a:xfrm>
        </p:grpSpPr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26261650-1AA2-486F-9695-7A5B4AFA917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29372" y="1783468"/>
              <a:ext cx="3497100" cy="3668465"/>
            </a:xfrm>
            <a:prstGeom prst="rect">
              <a:avLst/>
            </a:prstGeom>
          </p:spPr>
        </p:pic>
        <p:pic>
          <p:nvPicPr>
            <p:cNvPr id="14" name="Рисунок 13">
              <a:extLst>
                <a:ext uri="{FF2B5EF4-FFF2-40B4-BE49-F238E27FC236}">
                  <a16:creationId xmlns:a16="http://schemas.microsoft.com/office/drawing/2014/main" id="{E1E85410-5590-455E-9C23-EB7D540E5E7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333"/>
            <a:stretch/>
          </p:blipFill>
          <p:spPr>
            <a:xfrm>
              <a:off x="3665085" y="2031116"/>
              <a:ext cx="2976723" cy="2728663"/>
            </a:xfrm>
            <a:prstGeom prst="rect">
              <a:avLst/>
            </a:prstGeom>
          </p:spPr>
        </p:pic>
      </p:grpSp>
      <p:grpSp>
        <p:nvGrpSpPr>
          <p:cNvPr id="18" name="Групувати 17">
            <a:extLst>
              <a:ext uri="{FF2B5EF4-FFF2-40B4-BE49-F238E27FC236}">
                <a16:creationId xmlns:a16="http://schemas.microsoft.com/office/drawing/2014/main" id="{6F9C2E82-DA4B-44C8-8865-76CE746CA5E4}"/>
              </a:ext>
            </a:extLst>
          </p:cNvPr>
          <p:cNvGrpSpPr/>
          <p:nvPr/>
        </p:nvGrpSpPr>
        <p:grpSpPr>
          <a:xfrm>
            <a:off x="6456415" y="221118"/>
            <a:ext cx="3146055" cy="3314030"/>
            <a:chOff x="6740469" y="456249"/>
            <a:chExt cx="3497100" cy="3668465"/>
          </a:xfrm>
        </p:grpSpPr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C1500BB4-840C-463F-BA52-12E5EBA40A0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24600">
              <a:off x="6740469" y="456249"/>
              <a:ext cx="3497100" cy="3668465"/>
            </a:xfrm>
            <a:prstGeom prst="rect">
              <a:avLst/>
            </a:prstGeom>
          </p:spPr>
        </p:pic>
        <p:pic>
          <p:nvPicPr>
            <p:cNvPr id="17" name="Рисунок 16">
              <a:extLst>
                <a:ext uri="{FF2B5EF4-FFF2-40B4-BE49-F238E27FC236}">
                  <a16:creationId xmlns:a16="http://schemas.microsoft.com/office/drawing/2014/main" id="{DD5CAE9E-DD74-41D2-9B59-F0E11552ACE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738"/>
            <a:stretch/>
          </p:blipFill>
          <p:spPr>
            <a:xfrm rot="403686">
              <a:off x="7013259" y="712863"/>
              <a:ext cx="2987580" cy="2756398"/>
            </a:xfrm>
            <a:prstGeom prst="rect">
              <a:avLst/>
            </a:prstGeom>
          </p:spPr>
        </p:pic>
      </p:grpSp>
      <p:sp>
        <p:nvSpPr>
          <p:cNvPr id="19" name="Прямокутник: округлені кути 18">
            <a:extLst>
              <a:ext uri="{FF2B5EF4-FFF2-40B4-BE49-F238E27FC236}">
                <a16:creationId xmlns:a16="http://schemas.microsoft.com/office/drawing/2014/main" id="{F904B12B-B7DC-457E-A5E9-5C468B47C32F}"/>
              </a:ext>
            </a:extLst>
          </p:cNvPr>
          <p:cNvSpPr/>
          <p:nvPr/>
        </p:nvSpPr>
        <p:spPr>
          <a:xfrm rot="21188135">
            <a:off x="575358" y="3674061"/>
            <a:ext cx="2620736" cy="644978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/>
              <a:t>МИ</a:t>
            </a:r>
            <a:r>
              <a:rPr lang="ru-RU" sz="3200" b="1" dirty="0">
                <a:solidFill>
                  <a:srgbClr val="FF0000"/>
                </a:solidFill>
              </a:rPr>
              <a:t>Ш</a:t>
            </a:r>
            <a:r>
              <a:rPr lang="ru-RU" sz="3200" b="1" dirty="0"/>
              <a:t>ЕНЯ</a:t>
            </a:r>
            <a:endParaRPr lang="uk-UA" sz="3200" b="1" dirty="0"/>
          </a:p>
        </p:txBody>
      </p:sp>
      <p:sp>
        <p:nvSpPr>
          <p:cNvPr id="20" name="Прямокутник: округлені кути 19">
            <a:extLst>
              <a:ext uri="{FF2B5EF4-FFF2-40B4-BE49-F238E27FC236}">
                <a16:creationId xmlns:a16="http://schemas.microsoft.com/office/drawing/2014/main" id="{3219EC21-FF8A-4512-A8BD-AD6FC7D2ADD3}"/>
              </a:ext>
            </a:extLst>
          </p:cNvPr>
          <p:cNvSpPr/>
          <p:nvPr/>
        </p:nvSpPr>
        <p:spPr>
          <a:xfrm>
            <a:off x="1080897" y="5578249"/>
            <a:ext cx="1808853" cy="51136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rgbClr val="FF0000"/>
                </a:solidFill>
              </a:rPr>
              <a:t>Ш</a:t>
            </a:r>
            <a:r>
              <a:rPr lang="ru-RU" sz="3200" b="1" dirty="0">
                <a:solidFill>
                  <a:schemeClr val="tx1"/>
                </a:solidFill>
              </a:rPr>
              <a:t>ОСЕ</a:t>
            </a:r>
            <a:endParaRPr lang="uk-UA" sz="3200" b="1" dirty="0">
              <a:solidFill>
                <a:schemeClr val="tx1"/>
              </a:solidFill>
            </a:endParaRPr>
          </a:p>
        </p:txBody>
      </p:sp>
      <p:sp>
        <p:nvSpPr>
          <p:cNvPr id="21" name="Прямокутник: округлені кути 20">
            <a:extLst>
              <a:ext uri="{FF2B5EF4-FFF2-40B4-BE49-F238E27FC236}">
                <a16:creationId xmlns:a16="http://schemas.microsoft.com/office/drawing/2014/main" id="{F48BEF73-528B-4C24-86C8-360B298FBB86}"/>
              </a:ext>
            </a:extLst>
          </p:cNvPr>
          <p:cNvSpPr/>
          <p:nvPr/>
        </p:nvSpPr>
        <p:spPr>
          <a:xfrm>
            <a:off x="5529217" y="4872004"/>
            <a:ext cx="2620736" cy="644978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/>
              <a:t>МА</a:t>
            </a:r>
            <a:r>
              <a:rPr lang="ru-RU" sz="3200" b="1" dirty="0">
                <a:solidFill>
                  <a:srgbClr val="FF0000"/>
                </a:solidFill>
              </a:rPr>
              <a:t>Ш</a:t>
            </a:r>
            <a:r>
              <a:rPr lang="ru-RU" sz="3200" b="1" dirty="0"/>
              <a:t>ИНА</a:t>
            </a:r>
            <a:endParaRPr lang="uk-UA" sz="3200" b="1" dirty="0"/>
          </a:p>
        </p:txBody>
      </p:sp>
      <p:sp>
        <p:nvSpPr>
          <p:cNvPr id="23" name="Прямокутник: округлені кути 22">
            <a:extLst>
              <a:ext uri="{FF2B5EF4-FFF2-40B4-BE49-F238E27FC236}">
                <a16:creationId xmlns:a16="http://schemas.microsoft.com/office/drawing/2014/main" id="{FC16D8AD-90C7-4375-8882-556A806A833D}"/>
              </a:ext>
            </a:extLst>
          </p:cNvPr>
          <p:cNvSpPr/>
          <p:nvPr/>
        </p:nvSpPr>
        <p:spPr>
          <a:xfrm>
            <a:off x="1421313" y="4681790"/>
            <a:ext cx="2620736" cy="644978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rgbClr val="FF0000"/>
                </a:solidFill>
              </a:rPr>
              <a:t>Ш</a:t>
            </a:r>
            <a:r>
              <a:rPr lang="ru-RU" sz="3200" b="1" dirty="0"/>
              <a:t>ИН</a:t>
            </a:r>
            <a:r>
              <a:rPr lang="ru-RU" sz="3200" b="1" dirty="0">
                <a:solidFill>
                  <a:srgbClr val="FF0000"/>
                </a:solidFill>
              </a:rPr>
              <a:t>Ш</a:t>
            </a:r>
            <a:r>
              <a:rPr lang="ru-RU" sz="3200" b="1" dirty="0"/>
              <a:t>ИЛЛА</a:t>
            </a:r>
            <a:endParaRPr lang="uk-UA" sz="3200" b="1" dirty="0"/>
          </a:p>
        </p:txBody>
      </p:sp>
      <p:sp>
        <p:nvSpPr>
          <p:cNvPr id="24" name="Прямокутник: округлені кути 23">
            <a:extLst>
              <a:ext uri="{FF2B5EF4-FFF2-40B4-BE49-F238E27FC236}">
                <a16:creationId xmlns:a16="http://schemas.microsoft.com/office/drawing/2014/main" id="{45746F8E-3739-4A05-8686-2631C51C767A}"/>
              </a:ext>
            </a:extLst>
          </p:cNvPr>
          <p:cNvSpPr/>
          <p:nvPr/>
        </p:nvSpPr>
        <p:spPr>
          <a:xfrm>
            <a:off x="3887799" y="5672013"/>
            <a:ext cx="2620736" cy="644978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rgbClr val="FF0000"/>
                </a:solidFill>
              </a:rPr>
              <a:t>Ш</a:t>
            </a:r>
            <a:r>
              <a:rPr lang="ru-RU" sz="3200" b="1" dirty="0"/>
              <a:t>И</a:t>
            </a:r>
            <a:r>
              <a:rPr lang="ru-RU" sz="3200" b="1" dirty="0">
                <a:solidFill>
                  <a:srgbClr val="FF0000"/>
                </a:solidFill>
              </a:rPr>
              <a:t>Ш</a:t>
            </a:r>
            <a:r>
              <a:rPr lang="ru-RU" sz="3200" b="1" dirty="0"/>
              <a:t>КИ</a:t>
            </a:r>
            <a:endParaRPr lang="uk-UA" sz="3200" b="1" dirty="0"/>
          </a:p>
        </p:txBody>
      </p:sp>
      <p:sp>
        <p:nvSpPr>
          <p:cNvPr id="25" name="Прямокутник: округлені кути 24">
            <a:extLst>
              <a:ext uri="{FF2B5EF4-FFF2-40B4-BE49-F238E27FC236}">
                <a16:creationId xmlns:a16="http://schemas.microsoft.com/office/drawing/2014/main" id="{80559E58-B924-4D1C-8A92-9EA0E568AEC9}"/>
              </a:ext>
            </a:extLst>
          </p:cNvPr>
          <p:cNvSpPr/>
          <p:nvPr/>
        </p:nvSpPr>
        <p:spPr>
          <a:xfrm>
            <a:off x="4149343" y="4140764"/>
            <a:ext cx="1990348" cy="541026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rgbClr val="FF0000"/>
                </a:solidFill>
              </a:rPr>
              <a:t>Ш</a:t>
            </a:r>
            <a:r>
              <a:rPr lang="ru-RU" sz="3200" b="1" dirty="0"/>
              <a:t>АПКА</a:t>
            </a:r>
            <a:endParaRPr lang="uk-UA" sz="3200" b="1" dirty="0"/>
          </a:p>
        </p:txBody>
      </p:sp>
      <p:sp>
        <p:nvSpPr>
          <p:cNvPr id="26" name="Прямокутник: округлені кути 25">
            <a:extLst>
              <a:ext uri="{FF2B5EF4-FFF2-40B4-BE49-F238E27FC236}">
                <a16:creationId xmlns:a16="http://schemas.microsoft.com/office/drawing/2014/main" id="{516B47FD-1D00-4247-892C-2B65AAC126FE}"/>
              </a:ext>
            </a:extLst>
          </p:cNvPr>
          <p:cNvSpPr/>
          <p:nvPr/>
        </p:nvSpPr>
        <p:spPr>
          <a:xfrm rot="225004">
            <a:off x="6526822" y="3787374"/>
            <a:ext cx="2620736" cy="644978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rgbClr val="FF0000"/>
                </a:solidFill>
              </a:rPr>
              <a:t>Ш</a:t>
            </a:r>
            <a:r>
              <a:rPr lang="ru-RU" sz="3200" b="1" dirty="0"/>
              <a:t>УБА</a:t>
            </a:r>
            <a:endParaRPr lang="uk-UA" sz="3200" b="1" dirty="0"/>
          </a:p>
        </p:txBody>
      </p:sp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39A8BD1A-04D7-4A6F-BD8C-875587A9857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0575" y="3761815"/>
            <a:ext cx="2936694" cy="2936694"/>
          </a:xfrm>
          <a:prstGeom prst="rect">
            <a:avLst/>
          </a:prstGeom>
        </p:spPr>
      </p:pic>
      <p:grpSp>
        <p:nvGrpSpPr>
          <p:cNvPr id="35" name="Групувати 34">
            <a:extLst>
              <a:ext uri="{FF2B5EF4-FFF2-40B4-BE49-F238E27FC236}">
                <a16:creationId xmlns:a16="http://schemas.microsoft.com/office/drawing/2014/main" id="{81EFAC25-E5C0-4A1A-8042-A6309EA8ABA1}"/>
              </a:ext>
            </a:extLst>
          </p:cNvPr>
          <p:cNvGrpSpPr/>
          <p:nvPr/>
        </p:nvGrpSpPr>
        <p:grpSpPr>
          <a:xfrm>
            <a:off x="155116" y="289403"/>
            <a:ext cx="3186015" cy="3230354"/>
            <a:chOff x="190420" y="196884"/>
            <a:chExt cx="3497100" cy="3668465"/>
          </a:xfrm>
        </p:grpSpPr>
        <p:pic>
          <p:nvPicPr>
            <p:cNvPr id="36" name="Рисунок 35">
              <a:extLst>
                <a:ext uri="{FF2B5EF4-FFF2-40B4-BE49-F238E27FC236}">
                  <a16:creationId xmlns:a16="http://schemas.microsoft.com/office/drawing/2014/main" id="{6E0870F2-B439-4077-ABF5-E32CD6E3166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222630">
              <a:off x="190420" y="196884"/>
              <a:ext cx="3497100" cy="3668465"/>
            </a:xfrm>
            <a:prstGeom prst="rect">
              <a:avLst/>
            </a:prstGeom>
          </p:spPr>
        </p:pic>
        <p:pic>
          <p:nvPicPr>
            <p:cNvPr id="37" name="Рисунок 36">
              <a:extLst>
                <a:ext uri="{FF2B5EF4-FFF2-40B4-BE49-F238E27FC236}">
                  <a16:creationId xmlns:a16="http://schemas.microsoft.com/office/drawing/2014/main" id="{EC5079CB-C173-46E9-A28D-0AA37CFC211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228" b="6228"/>
            <a:stretch/>
          </p:blipFill>
          <p:spPr>
            <a:xfrm rot="21191008">
              <a:off x="448274" y="456572"/>
              <a:ext cx="2936001" cy="2659218"/>
            </a:xfrm>
            <a:prstGeom prst="rect">
              <a:avLst/>
            </a:prstGeom>
          </p:spPr>
        </p:pic>
      </p:grpSp>
      <p:grpSp>
        <p:nvGrpSpPr>
          <p:cNvPr id="38" name="Групувати 37">
            <a:extLst>
              <a:ext uri="{FF2B5EF4-FFF2-40B4-BE49-F238E27FC236}">
                <a16:creationId xmlns:a16="http://schemas.microsoft.com/office/drawing/2014/main" id="{27E312C0-2328-4D97-931D-9EFDE7A57ABA}"/>
              </a:ext>
            </a:extLst>
          </p:cNvPr>
          <p:cNvGrpSpPr/>
          <p:nvPr/>
        </p:nvGrpSpPr>
        <p:grpSpPr>
          <a:xfrm>
            <a:off x="3317137" y="797425"/>
            <a:ext cx="3146055" cy="3239938"/>
            <a:chOff x="3429372" y="1783468"/>
            <a:chExt cx="3497100" cy="3668465"/>
          </a:xfrm>
        </p:grpSpPr>
        <p:pic>
          <p:nvPicPr>
            <p:cNvPr id="39" name="Рисунок 38">
              <a:extLst>
                <a:ext uri="{FF2B5EF4-FFF2-40B4-BE49-F238E27FC236}">
                  <a16:creationId xmlns:a16="http://schemas.microsoft.com/office/drawing/2014/main" id="{82292982-BA81-428C-8A83-9C11D8B300A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29372" y="1783468"/>
              <a:ext cx="3497100" cy="3668465"/>
            </a:xfrm>
            <a:prstGeom prst="rect">
              <a:avLst/>
            </a:prstGeom>
          </p:spPr>
        </p:pic>
        <p:pic>
          <p:nvPicPr>
            <p:cNvPr id="40" name="Рисунок 39">
              <a:extLst>
                <a:ext uri="{FF2B5EF4-FFF2-40B4-BE49-F238E27FC236}">
                  <a16:creationId xmlns:a16="http://schemas.microsoft.com/office/drawing/2014/main" id="{B22EB8D8-8928-4ADA-9136-B2D53E6FE06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04" b="5004"/>
            <a:stretch/>
          </p:blipFill>
          <p:spPr>
            <a:xfrm>
              <a:off x="3665085" y="2031116"/>
              <a:ext cx="2976723" cy="2728663"/>
            </a:xfrm>
            <a:prstGeom prst="rect">
              <a:avLst/>
            </a:prstGeom>
          </p:spPr>
        </p:pic>
      </p:grpSp>
      <p:grpSp>
        <p:nvGrpSpPr>
          <p:cNvPr id="41" name="Групувати 40">
            <a:extLst>
              <a:ext uri="{FF2B5EF4-FFF2-40B4-BE49-F238E27FC236}">
                <a16:creationId xmlns:a16="http://schemas.microsoft.com/office/drawing/2014/main" id="{C0ADF9D6-EC22-4C3E-8EBB-92C9245AC12E}"/>
              </a:ext>
            </a:extLst>
          </p:cNvPr>
          <p:cNvGrpSpPr/>
          <p:nvPr/>
        </p:nvGrpSpPr>
        <p:grpSpPr>
          <a:xfrm>
            <a:off x="6463996" y="249509"/>
            <a:ext cx="3146055" cy="3314030"/>
            <a:chOff x="6740469" y="456249"/>
            <a:chExt cx="3497100" cy="3668465"/>
          </a:xfrm>
        </p:grpSpPr>
        <p:pic>
          <p:nvPicPr>
            <p:cNvPr id="42" name="Рисунок 41">
              <a:extLst>
                <a:ext uri="{FF2B5EF4-FFF2-40B4-BE49-F238E27FC236}">
                  <a16:creationId xmlns:a16="http://schemas.microsoft.com/office/drawing/2014/main" id="{271E16D0-8C58-4BBD-832B-45B7F272F67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24600">
              <a:off x="6740469" y="456249"/>
              <a:ext cx="3497100" cy="3668465"/>
            </a:xfrm>
            <a:prstGeom prst="rect">
              <a:avLst/>
            </a:prstGeom>
          </p:spPr>
        </p:pic>
        <p:pic>
          <p:nvPicPr>
            <p:cNvPr id="43" name="Рисунок 42">
              <a:extLst>
                <a:ext uri="{FF2B5EF4-FFF2-40B4-BE49-F238E27FC236}">
                  <a16:creationId xmlns:a16="http://schemas.microsoft.com/office/drawing/2014/main" id="{8A76C185-C705-4A05-A5CD-72E3901DF14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76" b="3676"/>
            <a:stretch/>
          </p:blipFill>
          <p:spPr>
            <a:xfrm rot="403686">
              <a:off x="7013259" y="712863"/>
              <a:ext cx="2987581" cy="2756398"/>
            </a:xfrm>
            <a:prstGeom prst="rect">
              <a:avLst/>
            </a:prstGeom>
          </p:spPr>
        </p:pic>
      </p:grpSp>
      <p:sp>
        <p:nvSpPr>
          <p:cNvPr id="44" name="Прямокутник: округлені кути 43">
            <a:extLst>
              <a:ext uri="{FF2B5EF4-FFF2-40B4-BE49-F238E27FC236}">
                <a16:creationId xmlns:a16="http://schemas.microsoft.com/office/drawing/2014/main" id="{73DDF43F-E237-4109-B3C5-0E59AA7AEA94}"/>
              </a:ext>
            </a:extLst>
          </p:cNvPr>
          <p:cNvSpPr/>
          <p:nvPr/>
        </p:nvSpPr>
        <p:spPr>
          <a:xfrm rot="21188135">
            <a:off x="591836" y="3681495"/>
            <a:ext cx="2620736" cy="644978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/>
              <a:t>КО</a:t>
            </a:r>
            <a:r>
              <a:rPr lang="ru-RU" sz="3200" b="1" dirty="0">
                <a:solidFill>
                  <a:srgbClr val="FF0000"/>
                </a:solidFill>
              </a:rPr>
              <a:t>Ш</a:t>
            </a:r>
            <a:r>
              <a:rPr lang="ru-RU" sz="3200" b="1" dirty="0"/>
              <a:t>ИК</a:t>
            </a:r>
            <a:endParaRPr lang="uk-UA" sz="3200" b="1" dirty="0"/>
          </a:p>
        </p:txBody>
      </p:sp>
      <p:sp>
        <p:nvSpPr>
          <p:cNvPr id="45" name="Прямокутник: округлені кути 44">
            <a:extLst>
              <a:ext uri="{FF2B5EF4-FFF2-40B4-BE49-F238E27FC236}">
                <a16:creationId xmlns:a16="http://schemas.microsoft.com/office/drawing/2014/main" id="{8037C7BC-F1A7-4C55-83E5-F0665B121CBB}"/>
              </a:ext>
            </a:extLst>
          </p:cNvPr>
          <p:cNvSpPr/>
          <p:nvPr/>
        </p:nvSpPr>
        <p:spPr>
          <a:xfrm>
            <a:off x="1080896" y="5563581"/>
            <a:ext cx="1808853" cy="51136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rgbClr val="FF0000"/>
                </a:solidFill>
              </a:rPr>
              <a:t>Ш</a:t>
            </a:r>
            <a:r>
              <a:rPr lang="ru-RU" sz="3200" b="1" dirty="0">
                <a:solidFill>
                  <a:schemeClr val="tx1"/>
                </a:solidFill>
              </a:rPr>
              <a:t>ИТИ</a:t>
            </a:r>
            <a:endParaRPr lang="uk-UA" sz="3200" b="1" dirty="0">
              <a:solidFill>
                <a:schemeClr val="tx1"/>
              </a:solidFill>
            </a:endParaRPr>
          </a:p>
        </p:txBody>
      </p:sp>
      <p:sp>
        <p:nvSpPr>
          <p:cNvPr id="46" name="Прямокутник: округлені кути 45">
            <a:extLst>
              <a:ext uri="{FF2B5EF4-FFF2-40B4-BE49-F238E27FC236}">
                <a16:creationId xmlns:a16="http://schemas.microsoft.com/office/drawing/2014/main" id="{E71121DB-42B5-4410-92C6-3E43E1B436B4}"/>
              </a:ext>
            </a:extLst>
          </p:cNvPr>
          <p:cNvSpPr/>
          <p:nvPr/>
        </p:nvSpPr>
        <p:spPr>
          <a:xfrm>
            <a:off x="5529217" y="4869947"/>
            <a:ext cx="2620736" cy="644978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rgbClr val="FF0000"/>
                </a:solidFill>
              </a:rPr>
              <a:t>Ш</a:t>
            </a:r>
            <a:r>
              <a:rPr lang="ru-RU" sz="3200" b="1" dirty="0"/>
              <a:t>ОРТИ</a:t>
            </a:r>
            <a:endParaRPr lang="uk-UA" sz="3200" b="1" dirty="0"/>
          </a:p>
        </p:txBody>
      </p:sp>
      <p:sp>
        <p:nvSpPr>
          <p:cNvPr id="47" name="Прямокутник: округлені кути 46">
            <a:extLst>
              <a:ext uri="{FF2B5EF4-FFF2-40B4-BE49-F238E27FC236}">
                <a16:creationId xmlns:a16="http://schemas.microsoft.com/office/drawing/2014/main" id="{BC99A9A9-CFBF-427A-842E-BFF2681F3566}"/>
              </a:ext>
            </a:extLst>
          </p:cNvPr>
          <p:cNvSpPr/>
          <p:nvPr/>
        </p:nvSpPr>
        <p:spPr>
          <a:xfrm>
            <a:off x="1405013" y="4697443"/>
            <a:ext cx="2620736" cy="644978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chemeClr val="tx1"/>
                </a:solidFill>
              </a:rPr>
              <a:t>МА</a:t>
            </a:r>
            <a:r>
              <a:rPr lang="ru-RU" sz="3200" b="1" dirty="0">
                <a:solidFill>
                  <a:srgbClr val="FF0000"/>
                </a:solidFill>
              </a:rPr>
              <a:t>Ш</a:t>
            </a:r>
            <a:r>
              <a:rPr lang="ru-RU" sz="3200" b="1" dirty="0">
                <a:solidFill>
                  <a:schemeClr val="tx1"/>
                </a:solidFill>
              </a:rPr>
              <a:t>ИНКА</a:t>
            </a:r>
            <a:endParaRPr lang="uk-UA" sz="3200" b="1" dirty="0">
              <a:solidFill>
                <a:schemeClr val="tx1"/>
              </a:solidFill>
            </a:endParaRPr>
          </a:p>
        </p:txBody>
      </p:sp>
      <p:sp>
        <p:nvSpPr>
          <p:cNvPr id="48" name="Прямокутник: округлені кути 47">
            <a:extLst>
              <a:ext uri="{FF2B5EF4-FFF2-40B4-BE49-F238E27FC236}">
                <a16:creationId xmlns:a16="http://schemas.microsoft.com/office/drawing/2014/main" id="{688B9A19-1F68-44FA-8075-517E502E7B10}"/>
              </a:ext>
            </a:extLst>
          </p:cNvPr>
          <p:cNvSpPr/>
          <p:nvPr/>
        </p:nvSpPr>
        <p:spPr>
          <a:xfrm>
            <a:off x="3897868" y="5664841"/>
            <a:ext cx="2620736" cy="644978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chemeClr val="tx1"/>
                </a:solidFill>
              </a:rPr>
              <a:t>КІ</a:t>
            </a:r>
            <a:r>
              <a:rPr lang="ru-RU" sz="3200" b="1" dirty="0">
                <a:solidFill>
                  <a:srgbClr val="FF0000"/>
                </a:solidFill>
              </a:rPr>
              <a:t>Ш</a:t>
            </a:r>
            <a:r>
              <a:rPr lang="ru-RU" sz="3200" b="1" dirty="0">
                <a:solidFill>
                  <a:schemeClr val="tx1"/>
                </a:solidFill>
              </a:rPr>
              <a:t>КА</a:t>
            </a:r>
            <a:endParaRPr lang="uk-UA" sz="3200" b="1" dirty="0">
              <a:solidFill>
                <a:schemeClr val="tx1"/>
              </a:solidFill>
            </a:endParaRPr>
          </a:p>
        </p:txBody>
      </p:sp>
      <p:sp>
        <p:nvSpPr>
          <p:cNvPr id="49" name="Прямокутник: округлені кути 48">
            <a:extLst>
              <a:ext uri="{FF2B5EF4-FFF2-40B4-BE49-F238E27FC236}">
                <a16:creationId xmlns:a16="http://schemas.microsoft.com/office/drawing/2014/main" id="{A8561A42-E302-4F49-9BEC-1EBFCD5A70A6}"/>
              </a:ext>
            </a:extLst>
          </p:cNvPr>
          <p:cNvSpPr/>
          <p:nvPr/>
        </p:nvSpPr>
        <p:spPr>
          <a:xfrm>
            <a:off x="4137743" y="4147722"/>
            <a:ext cx="1990348" cy="541026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rgbClr val="FF0000"/>
                </a:solidFill>
              </a:rPr>
              <a:t>Ш</a:t>
            </a:r>
            <a:r>
              <a:rPr lang="ru-RU" sz="3200" b="1" dirty="0">
                <a:solidFill>
                  <a:schemeClr val="tx1"/>
                </a:solidFill>
              </a:rPr>
              <a:t>ВАЧКА</a:t>
            </a:r>
            <a:endParaRPr lang="uk-UA" sz="3200" b="1" dirty="0">
              <a:solidFill>
                <a:schemeClr val="tx1"/>
              </a:solidFill>
            </a:endParaRPr>
          </a:p>
        </p:txBody>
      </p:sp>
      <p:sp>
        <p:nvSpPr>
          <p:cNvPr id="50" name="Прямокутник: округлені кути 49">
            <a:extLst>
              <a:ext uri="{FF2B5EF4-FFF2-40B4-BE49-F238E27FC236}">
                <a16:creationId xmlns:a16="http://schemas.microsoft.com/office/drawing/2014/main" id="{F151201F-6651-4613-8A5A-E57F885BC401}"/>
              </a:ext>
            </a:extLst>
          </p:cNvPr>
          <p:cNvSpPr/>
          <p:nvPr/>
        </p:nvSpPr>
        <p:spPr>
          <a:xfrm rot="225004">
            <a:off x="6522932" y="3794710"/>
            <a:ext cx="2620736" cy="644978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chemeClr val="tx1"/>
                </a:solidFill>
              </a:rPr>
              <a:t>М</a:t>
            </a:r>
            <a:r>
              <a:rPr lang="uk-UA" sz="3200" b="1" dirty="0">
                <a:solidFill>
                  <a:schemeClr val="tx1"/>
                </a:solidFill>
              </a:rPr>
              <a:t>І</a:t>
            </a:r>
            <a:r>
              <a:rPr lang="uk-UA" sz="3200" b="1" dirty="0">
                <a:solidFill>
                  <a:srgbClr val="FF0000"/>
                </a:solidFill>
              </a:rPr>
              <a:t>Ш</a:t>
            </a:r>
            <a:r>
              <a:rPr lang="uk-UA" sz="3200" b="1" dirty="0">
                <a:solidFill>
                  <a:schemeClr val="tx1"/>
                </a:solidFill>
              </a:rPr>
              <a:t>ОК</a:t>
            </a:r>
          </a:p>
        </p:txBody>
      </p:sp>
      <p:grpSp>
        <p:nvGrpSpPr>
          <p:cNvPr id="51" name="Групувати 50">
            <a:extLst>
              <a:ext uri="{FF2B5EF4-FFF2-40B4-BE49-F238E27FC236}">
                <a16:creationId xmlns:a16="http://schemas.microsoft.com/office/drawing/2014/main" id="{8168DBAB-8F5B-4754-BB2A-786304CEA758}"/>
              </a:ext>
            </a:extLst>
          </p:cNvPr>
          <p:cNvGrpSpPr/>
          <p:nvPr/>
        </p:nvGrpSpPr>
        <p:grpSpPr>
          <a:xfrm>
            <a:off x="151325" y="304071"/>
            <a:ext cx="3186015" cy="3230354"/>
            <a:chOff x="190420" y="196884"/>
            <a:chExt cx="3497100" cy="3668465"/>
          </a:xfrm>
        </p:grpSpPr>
        <p:pic>
          <p:nvPicPr>
            <p:cNvPr id="52" name="Рисунок 51">
              <a:extLst>
                <a:ext uri="{FF2B5EF4-FFF2-40B4-BE49-F238E27FC236}">
                  <a16:creationId xmlns:a16="http://schemas.microsoft.com/office/drawing/2014/main" id="{0DE58AFD-44DA-4527-B5B5-C8321FE79D7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222630">
              <a:off x="190420" y="196884"/>
              <a:ext cx="3497100" cy="3668465"/>
            </a:xfrm>
            <a:prstGeom prst="rect">
              <a:avLst/>
            </a:prstGeom>
          </p:spPr>
        </p:pic>
        <p:pic>
          <p:nvPicPr>
            <p:cNvPr id="53" name="Рисунок 52">
              <a:extLst>
                <a:ext uri="{FF2B5EF4-FFF2-40B4-BE49-F238E27FC236}">
                  <a16:creationId xmlns:a16="http://schemas.microsoft.com/office/drawing/2014/main" id="{177C8A77-4552-4DC1-958F-ACED7572A3E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228" b="6228"/>
            <a:stretch/>
          </p:blipFill>
          <p:spPr>
            <a:xfrm rot="21191008">
              <a:off x="448274" y="456572"/>
              <a:ext cx="2936001" cy="2659218"/>
            </a:xfrm>
            <a:prstGeom prst="rect">
              <a:avLst/>
            </a:prstGeom>
          </p:spPr>
        </p:pic>
      </p:grpSp>
      <p:grpSp>
        <p:nvGrpSpPr>
          <p:cNvPr id="54" name="Групувати 53">
            <a:extLst>
              <a:ext uri="{FF2B5EF4-FFF2-40B4-BE49-F238E27FC236}">
                <a16:creationId xmlns:a16="http://schemas.microsoft.com/office/drawing/2014/main" id="{9831AACC-C8F0-47EF-A50E-E5B186A053AA}"/>
              </a:ext>
            </a:extLst>
          </p:cNvPr>
          <p:cNvGrpSpPr/>
          <p:nvPr/>
        </p:nvGrpSpPr>
        <p:grpSpPr>
          <a:xfrm>
            <a:off x="3337888" y="831676"/>
            <a:ext cx="3146055" cy="3239938"/>
            <a:chOff x="3429372" y="1783468"/>
            <a:chExt cx="3497100" cy="3668465"/>
          </a:xfrm>
        </p:grpSpPr>
        <p:pic>
          <p:nvPicPr>
            <p:cNvPr id="55" name="Рисунок 54">
              <a:extLst>
                <a:ext uri="{FF2B5EF4-FFF2-40B4-BE49-F238E27FC236}">
                  <a16:creationId xmlns:a16="http://schemas.microsoft.com/office/drawing/2014/main" id="{A2D293D9-4D13-4224-82F2-3450CD653C1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29372" y="1783468"/>
              <a:ext cx="3497100" cy="3668465"/>
            </a:xfrm>
            <a:prstGeom prst="rect">
              <a:avLst/>
            </a:prstGeom>
          </p:spPr>
        </p:pic>
        <p:pic>
          <p:nvPicPr>
            <p:cNvPr id="56" name="Рисунок 55">
              <a:extLst>
                <a:ext uri="{FF2B5EF4-FFF2-40B4-BE49-F238E27FC236}">
                  <a16:creationId xmlns:a16="http://schemas.microsoft.com/office/drawing/2014/main" id="{8E888F73-080A-490C-BADA-61DA99E1DCC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04" b="5004"/>
            <a:stretch/>
          </p:blipFill>
          <p:spPr>
            <a:xfrm>
              <a:off x="3665085" y="2031116"/>
              <a:ext cx="2976723" cy="2728663"/>
            </a:xfrm>
            <a:prstGeom prst="rect">
              <a:avLst/>
            </a:prstGeom>
          </p:spPr>
        </p:pic>
      </p:grpSp>
      <p:grpSp>
        <p:nvGrpSpPr>
          <p:cNvPr id="57" name="Групувати 56">
            <a:extLst>
              <a:ext uri="{FF2B5EF4-FFF2-40B4-BE49-F238E27FC236}">
                <a16:creationId xmlns:a16="http://schemas.microsoft.com/office/drawing/2014/main" id="{55BCD7C8-BF8D-4345-A002-EF68CD38F6DF}"/>
              </a:ext>
            </a:extLst>
          </p:cNvPr>
          <p:cNvGrpSpPr/>
          <p:nvPr/>
        </p:nvGrpSpPr>
        <p:grpSpPr>
          <a:xfrm>
            <a:off x="6470373" y="233299"/>
            <a:ext cx="3146055" cy="3314030"/>
            <a:chOff x="6740469" y="456249"/>
            <a:chExt cx="3497100" cy="3668465"/>
          </a:xfrm>
        </p:grpSpPr>
        <p:pic>
          <p:nvPicPr>
            <p:cNvPr id="58" name="Рисунок 57">
              <a:extLst>
                <a:ext uri="{FF2B5EF4-FFF2-40B4-BE49-F238E27FC236}">
                  <a16:creationId xmlns:a16="http://schemas.microsoft.com/office/drawing/2014/main" id="{0CE941AC-7DB6-4314-8265-1677A0F6565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24600">
              <a:off x="6740469" y="456249"/>
              <a:ext cx="3497100" cy="3668465"/>
            </a:xfrm>
            <a:prstGeom prst="rect">
              <a:avLst/>
            </a:prstGeom>
          </p:spPr>
        </p:pic>
        <p:pic>
          <p:nvPicPr>
            <p:cNvPr id="59" name="Рисунок 58">
              <a:extLst>
                <a:ext uri="{FF2B5EF4-FFF2-40B4-BE49-F238E27FC236}">
                  <a16:creationId xmlns:a16="http://schemas.microsoft.com/office/drawing/2014/main" id="{E28A1F19-8562-4B3B-A53B-8113DFA5B0A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87" b="1587"/>
            <a:stretch/>
          </p:blipFill>
          <p:spPr>
            <a:xfrm rot="403686">
              <a:off x="7035888" y="727930"/>
              <a:ext cx="2987581" cy="2756398"/>
            </a:xfrm>
            <a:prstGeom prst="rect">
              <a:avLst/>
            </a:prstGeom>
          </p:spPr>
        </p:pic>
      </p:grpSp>
      <p:sp>
        <p:nvSpPr>
          <p:cNvPr id="60" name="Прямокутник: округлені кути 59">
            <a:extLst>
              <a:ext uri="{FF2B5EF4-FFF2-40B4-BE49-F238E27FC236}">
                <a16:creationId xmlns:a16="http://schemas.microsoft.com/office/drawing/2014/main" id="{AC4EC513-951E-4A55-AA92-7D3D9E7DB343}"/>
              </a:ext>
            </a:extLst>
          </p:cNvPr>
          <p:cNvSpPr/>
          <p:nvPr/>
        </p:nvSpPr>
        <p:spPr>
          <a:xfrm rot="21188135">
            <a:off x="581734" y="3678096"/>
            <a:ext cx="2620736" cy="644978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3200" b="1" dirty="0"/>
              <a:t>МІЛА</a:t>
            </a:r>
            <a:r>
              <a:rPr lang="uk-UA" sz="3200" b="1" dirty="0">
                <a:solidFill>
                  <a:srgbClr val="FF0000"/>
                </a:solidFill>
              </a:rPr>
              <a:t>Ш</a:t>
            </a:r>
            <a:r>
              <a:rPr lang="uk-UA" sz="3200" b="1" dirty="0"/>
              <a:t>А</a:t>
            </a:r>
            <a:r>
              <a:rPr lang="uk-UA" sz="3200" dirty="0"/>
              <a:t> </a:t>
            </a:r>
            <a:endParaRPr lang="uk-UA" sz="3200" b="1" dirty="0"/>
          </a:p>
        </p:txBody>
      </p:sp>
      <p:sp>
        <p:nvSpPr>
          <p:cNvPr id="61" name="Прямокутник: округлені кути 60">
            <a:extLst>
              <a:ext uri="{FF2B5EF4-FFF2-40B4-BE49-F238E27FC236}">
                <a16:creationId xmlns:a16="http://schemas.microsoft.com/office/drawing/2014/main" id="{E27409CC-E18D-405F-A246-1A0AC3BFCE67}"/>
              </a:ext>
            </a:extLst>
          </p:cNvPr>
          <p:cNvSpPr/>
          <p:nvPr/>
        </p:nvSpPr>
        <p:spPr>
          <a:xfrm>
            <a:off x="3381260" y="4100741"/>
            <a:ext cx="2967224" cy="562877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chemeClr val="tx1"/>
                </a:solidFill>
              </a:rPr>
              <a:t>ПРИ</a:t>
            </a:r>
            <a:r>
              <a:rPr lang="ru-RU" sz="3200" b="1" dirty="0">
                <a:solidFill>
                  <a:srgbClr val="FF0000"/>
                </a:solidFill>
              </a:rPr>
              <a:t>Ш</a:t>
            </a:r>
            <a:r>
              <a:rPr lang="ru-RU" sz="3200" b="1" dirty="0">
                <a:solidFill>
                  <a:schemeClr val="tx1"/>
                </a:solidFill>
              </a:rPr>
              <a:t>ИВАТИ</a:t>
            </a:r>
            <a:endParaRPr lang="uk-UA" sz="3200" b="1" dirty="0">
              <a:solidFill>
                <a:schemeClr val="tx1"/>
              </a:solidFill>
            </a:endParaRPr>
          </a:p>
        </p:txBody>
      </p:sp>
      <p:sp>
        <p:nvSpPr>
          <p:cNvPr id="62" name="Прямокутник: округлені кути 61">
            <a:extLst>
              <a:ext uri="{FF2B5EF4-FFF2-40B4-BE49-F238E27FC236}">
                <a16:creationId xmlns:a16="http://schemas.microsoft.com/office/drawing/2014/main" id="{D5B35E05-B8CF-4661-B940-6C072DE1EBF8}"/>
              </a:ext>
            </a:extLst>
          </p:cNvPr>
          <p:cNvSpPr/>
          <p:nvPr/>
        </p:nvSpPr>
        <p:spPr>
          <a:xfrm>
            <a:off x="5521636" y="4872004"/>
            <a:ext cx="2620736" cy="644978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chemeClr val="tx1"/>
                </a:solidFill>
              </a:rPr>
              <a:t>МА</a:t>
            </a:r>
            <a:r>
              <a:rPr lang="ru-RU" sz="3200" b="1" dirty="0">
                <a:solidFill>
                  <a:srgbClr val="FF0000"/>
                </a:solidFill>
              </a:rPr>
              <a:t>Ш</a:t>
            </a:r>
            <a:r>
              <a:rPr lang="ru-RU" sz="3200" b="1" dirty="0">
                <a:solidFill>
                  <a:schemeClr val="tx1"/>
                </a:solidFill>
              </a:rPr>
              <a:t>ИНКА</a:t>
            </a:r>
            <a:endParaRPr lang="uk-UA" sz="3200" b="1" dirty="0">
              <a:solidFill>
                <a:schemeClr val="tx1"/>
              </a:solidFill>
            </a:endParaRPr>
          </a:p>
        </p:txBody>
      </p:sp>
      <p:sp>
        <p:nvSpPr>
          <p:cNvPr id="63" name="Прямокутник: округлені кути 62">
            <a:extLst>
              <a:ext uri="{FF2B5EF4-FFF2-40B4-BE49-F238E27FC236}">
                <a16:creationId xmlns:a16="http://schemas.microsoft.com/office/drawing/2014/main" id="{B33330FF-0025-4083-8F5B-9B3B9BB32A24}"/>
              </a:ext>
            </a:extLst>
          </p:cNvPr>
          <p:cNvSpPr/>
          <p:nvPr/>
        </p:nvSpPr>
        <p:spPr>
          <a:xfrm>
            <a:off x="1388925" y="4709672"/>
            <a:ext cx="2620736" cy="644978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chemeClr val="tx1"/>
                </a:solidFill>
              </a:rPr>
              <a:t>ПЛЮ</a:t>
            </a:r>
            <a:r>
              <a:rPr lang="ru-RU" sz="3200" b="1" dirty="0">
                <a:solidFill>
                  <a:srgbClr val="FF0000"/>
                </a:solidFill>
              </a:rPr>
              <a:t>Ш</a:t>
            </a:r>
            <a:r>
              <a:rPr lang="ru-RU" sz="3200" b="1" dirty="0">
                <a:solidFill>
                  <a:schemeClr val="tx1"/>
                </a:solidFill>
              </a:rPr>
              <a:t>ЕВИЙ</a:t>
            </a:r>
            <a:endParaRPr lang="uk-UA" sz="3200" b="1" dirty="0">
              <a:solidFill>
                <a:schemeClr val="tx1"/>
              </a:solidFill>
            </a:endParaRPr>
          </a:p>
        </p:txBody>
      </p:sp>
      <p:sp>
        <p:nvSpPr>
          <p:cNvPr id="64" name="Прямокутник: округлені кути 63">
            <a:extLst>
              <a:ext uri="{FF2B5EF4-FFF2-40B4-BE49-F238E27FC236}">
                <a16:creationId xmlns:a16="http://schemas.microsoft.com/office/drawing/2014/main" id="{EE506777-BDA2-4063-9578-FF494EE2AFCE}"/>
              </a:ext>
            </a:extLst>
          </p:cNvPr>
          <p:cNvSpPr/>
          <p:nvPr/>
        </p:nvSpPr>
        <p:spPr>
          <a:xfrm>
            <a:off x="3877730" y="5664841"/>
            <a:ext cx="2620736" cy="644978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chemeClr val="tx1"/>
                </a:solidFill>
              </a:rPr>
              <a:t>ІГРА</a:t>
            </a:r>
            <a:r>
              <a:rPr lang="ru-RU" sz="3200" b="1" dirty="0">
                <a:solidFill>
                  <a:srgbClr val="FF0000"/>
                </a:solidFill>
              </a:rPr>
              <a:t>Ш</a:t>
            </a:r>
            <a:r>
              <a:rPr lang="ru-RU" sz="3200" b="1" dirty="0">
                <a:solidFill>
                  <a:schemeClr val="tx1"/>
                </a:solidFill>
              </a:rPr>
              <a:t>КИ</a:t>
            </a:r>
            <a:endParaRPr lang="uk-UA" sz="3200" b="1" dirty="0">
              <a:solidFill>
                <a:schemeClr val="tx1"/>
              </a:solidFill>
            </a:endParaRPr>
          </a:p>
        </p:txBody>
      </p:sp>
      <p:sp>
        <p:nvSpPr>
          <p:cNvPr id="65" name="Прямокутник: округлені кути 64">
            <a:extLst>
              <a:ext uri="{FF2B5EF4-FFF2-40B4-BE49-F238E27FC236}">
                <a16:creationId xmlns:a16="http://schemas.microsoft.com/office/drawing/2014/main" id="{DA943CB0-CF9C-436F-9373-75CAE9178B21}"/>
              </a:ext>
            </a:extLst>
          </p:cNvPr>
          <p:cNvSpPr/>
          <p:nvPr/>
        </p:nvSpPr>
        <p:spPr>
          <a:xfrm>
            <a:off x="961986" y="5547664"/>
            <a:ext cx="1990348" cy="541026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chemeClr val="tx1"/>
                </a:solidFill>
              </a:rPr>
              <a:t>ВУ</a:t>
            </a:r>
            <a:r>
              <a:rPr lang="ru-RU" sz="3200" b="1" dirty="0">
                <a:solidFill>
                  <a:srgbClr val="FF0000"/>
                </a:solidFill>
              </a:rPr>
              <a:t>Ш</a:t>
            </a:r>
            <a:r>
              <a:rPr lang="ru-RU" sz="3200" b="1" dirty="0">
                <a:solidFill>
                  <a:schemeClr val="tx1"/>
                </a:solidFill>
              </a:rPr>
              <a:t>КО</a:t>
            </a:r>
            <a:endParaRPr lang="uk-UA" sz="3200" b="1" dirty="0">
              <a:solidFill>
                <a:schemeClr val="tx1"/>
              </a:solidFill>
            </a:endParaRPr>
          </a:p>
        </p:txBody>
      </p:sp>
      <p:sp>
        <p:nvSpPr>
          <p:cNvPr id="66" name="Прямокутник: округлені кути 65">
            <a:extLst>
              <a:ext uri="{FF2B5EF4-FFF2-40B4-BE49-F238E27FC236}">
                <a16:creationId xmlns:a16="http://schemas.microsoft.com/office/drawing/2014/main" id="{AB6C23CA-02B9-4D56-A089-0864F0459E45}"/>
              </a:ext>
            </a:extLst>
          </p:cNvPr>
          <p:cNvSpPr/>
          <p:nvPr/>
        </p:nvSpPr>
        <p:spPr>
          <a:xfrm rot="225004">
            <a:off x="6536891" y="3787374"/>
            <a:ext cx="2620736" cy="644978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rgbClr val="FF0000"/>
                </a:solidFill>
              </a:rPr>
              <a:t>Ш</a:t>
            </a:r>
            <a:r>
              <a:rPr lang="ru-RU" sz="3200" b="1" dirty="0">
                <a:solidFill>
                  <a:schemeClr val="tx1"/>
                </a:solidFill>
              </a:rPr>
              <a:t>ОКОЛАД</a:t>
            </a:r>
            <a:endParaRPr lang="uk-UA" sz="3200" b="1" dirty="0">
              <a:solidFill>
                <a:schemeClr val="tx1"/>
              </a:solidFill>
            </a:endParaRPr>
          </a:p>
        </p:txBody>
      </p:sp>
      <p:pic>
        <p:nvPicPr>
          <p:cNvPr id="67" name="Рисунок 66">
            <a:extLst>
              <a:ext uri="{FF2B5EF4-FFF2-40B4-BE49-F238E27FC236}">
                <a16:creationId xmlns:a16="http://schemas.microsoft.com/office/drawing/2014/main" id="{2E5EE44B-A430-45EA-B840-CE3F3FB6601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7275" y="203918"/>
            <a:ext cx="3885517" cy="3958533"/>
          </a:xfrm>
          <a:prstGeom prst="rect">
            <a:avLst/>
          </a:prstGeom>
        </p:spPr>
      </p:pic>
      <p:pic>
        <p:nvPicPr>
          <p:cNvPr id="68" name="Рисунок 67">
            <a:extLst>
              <a:ext uri="{FF2B5EF4-FFF2-40B4-BE49-F238E27FC236}">
                <a16:creationId xmlns:a16="http://schemas.microsoft.com/office/drawing/2014/main" id="{84D062EF-30D4-4DF1-A4CF-FB2E101874E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823" y="6038216"/>
            <a:ext cx="950525" cy="875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490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000"/>
                            </p:stCondLst>
                            <p:childTnLst>
                              <p:par>
                                <p:cTn id="72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73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5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7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8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7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4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85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7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9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9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6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9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8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9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0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1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2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03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4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5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6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7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8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0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7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3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9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3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5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3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1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3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7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3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3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3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9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3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5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3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1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1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0" fill="hold">
                      <p:stCondLst>
                        <p:cond delay="indefinite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0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3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6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9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0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2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5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1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0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3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4" fill="hold">
                            <p:stCondLst>
                              <p:cond delay="1000"/>
                            </p:stCondLst>
                            <p:childTnLst>
                              <p:par>
                                <p:cTn id="245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4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1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5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7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5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3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6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9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7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5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7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1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8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7" fill="hold">
                      <p:stCondLst>
                        <p:cond delay="indefinite"/>
                      </p:stCondLst>
                      <p:childTnLst>
                        <p:par>
                          <p:cTn id="288" fill="hold">
                            <p:stCondLst>
                              <p:cond delay="0"/>
                            </p:stCondLst>
                            <p:childTnLst>
                              <p:par>
                                <p:cTn id="289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0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1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2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5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6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7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8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9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2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3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4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5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3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8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9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0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1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3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4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5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6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3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0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1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2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3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3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6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7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8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9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3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2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3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4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5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7" presetID="3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8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9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0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1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3" presetID="3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4" dur="1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5" dur="1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6" dur="1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7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9" fill="hold">
                      <p:stCondLst>
                        <p:cond delay="indefinite"/>
                      </p:stCondLst>
                      <p:childTnLst>
                        <p:par>
                          <p:cTn id="350" fill="hold">
                            <p:stCondLst>
                              <p:cond delay="0"/>
                            </p:stCondLst>
                            <p:childTnLst>
                              <p:par>
                                <p:cTn id="35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3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4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5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6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7" fill="hold">
                      <p:stCondLst>
                        <p:cond delay="indefinite"/>
                      </p:stCondLst>
                      <p:childTnLst>
                        <p:par>
                          <p:cTn id="358" fill="hold">
                            <p:stCondLst>
                              <p:cond delay="0"/>
                            </p:stCondLst>
                            <p:childTnLst>
                              <p:par>
                                <p:cTn id="35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1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2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3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4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5" fill="hold">
                      <p:stCondLst>
                        <p:cond delay="indefinite"/>
                      </p:stCondLst>
                      <p:childTnLst>
                        <p:par>
                          <p:cTn id="366" fill="hold">
                            <p:stCondLst>
                              <p:cond delay="0"/>
                            </p:stCondLst>
                            <p:childTnLst>
                              <p:par>
                                <p:cTn id="36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9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0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1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2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3" fill="hold">
                      <p:stCondLst>
                        <p:cond delay="indefinite"/>
                      </p:stCondLst>
                      <p:childTnLst>
                        <p:par>
                          <p:cTn id="374" fill="hold">
                            <p:stCondLst>
                              <p:cond delay="0"/>
                            </p:stCondLst>
                            <p:childTnLst>
                              <p:par>
                                <p:cTn id="37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7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8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9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0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3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4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5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6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9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0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1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2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5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6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7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8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1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2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3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4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7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8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9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0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3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4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5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6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7" fill="hold">
                            <p:stCondLst>
                              <p:cond delay="1000"/>
                            </p:stCondLst>
                            <p:childTnLst>
                              <p:par>
                                <p:cTn id="418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41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24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425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6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7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8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9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0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43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6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43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8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9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0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1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42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443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4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5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6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7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48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44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5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4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455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6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57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8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9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0" fill="hold">
                      <p:stCondLst>
                        <p:cond delay="indefinite"/>
                      </p:stCondLst>
                      <p:childTnLst>
                        <p:par>
                          <p:cTn id="461" fill="hold">
                            <p:stCondLst>
                              <p:cond delay="0"/>
                            </p:stCondLst>
                            <p:childTnLst>
                              <p:par>
                                <p:cTn id="462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3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4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5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6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8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9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0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1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2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4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5" dur="1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6" dur="1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7" dur="1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8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0" presetID="3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1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2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3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4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6" presetID="3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7" dur="10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8" dur="10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9" dur="10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90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2" presetID="3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3" dur="10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4" dur="10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5" dur="10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96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8" presetID="3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9" dur="10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0" dur="10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1" dur="10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2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4" presetID="3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5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6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7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8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0" presetID="3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1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2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3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4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6" presetID="3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7" dur="10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8" dur="10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9" dur="10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0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22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3" fill="hold">
                      <p:stCondLst>
                        <p:cond delay="0"/>
                      </p:stCondLst>
                      <p:childTnLst>
                        <p:par>
                          <p:cTn id="524" fill="hold">
                            <p:stCondLst>
                              <p:cond delay="0"/>
                            </p:stCondLst>
                            <p:childTnLst>
                              <p:par>
                                <p:cTn id="52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7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8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9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0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1" fill="hold">
                      <p:stCondLst>
                        <p:cond delay="indefinite"/>
                      </p:stCondLst>
                      <p:childTnLst>
                        <p:par>
                          <p:cTn id="532" fill="hold">
                            <p:stCondLst>
                              <p:cond delay="0"/>
                            </p:stCondLst>
                            <p:childTnLst>
                              <p:par>
                                <p:cTn id="53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4" dur="10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5" dur="10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6" dur="10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7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19" grpId="2" animBg="1"/>
      <p:bldP spid="20" grpId="0" animBg="1"/>
      <p:bldP spid="20" grpId="1" animBg="1"/>
      <p:bldP spid="20" grpId="2" animBg="1"/>
      <p:bldP spid="21" grpId="0" animBg="1"/>
      <p:bldP spid="21" grpId="1" animBg="1"/>
      <p:bldP spid="21" grpId="2" animBg="1"/>
      <p:bldP spid="23" grpId="0" animBg="1"/>
      <p:bldP spid="23" grpId="1" animBg="1"/>
      <p:bldP spid="23" grpId="2" animBg="1"/>
      <p:bldP spid="24" grpId="0" animBg="1"/>
      <p:bldP spid="24" grpId="1" animBg="1"/>
      <p:bldP spid="24" grpId="2" animBg="1"/>
      <p:bldP spid="25" grpId="0" animBg="1"/>
      <p:bldP spid="25" grpId="1" animBg="1"/>
      <p:bldP spid="25" grpId="2" animBg="1"/>
      <p:bldP spid="26" grpId="0" animBg="1"/>
      <p:bldP spid="26" grpId="1" animBg="1"/>
      <p:bldP spid="26" grpId="2" animBg="1"/>
      <p:bldP spid="44" grpId="0" animBg="1"/>
      <p:bldP spid="44" grpId="1" animBg="1"/>
      <p:bldP spid="44" grpId="2" animBg="1"/>
      <p:bldP spid="45" grpId="0" animBg="1"/>
      <p:bldP spid="45" grpId="1" animBg="1"/>
      <p:bldP spid="45" grpId="2" animBg="1"/>
      <p:bldP spid="46" grpId="0" animBg="1"/>
      <p:bldP spid="46" grpId="1" animBg="1"/>
      <p:bldP spid="46" grpId="2" animBg="1"/>
      <p:bldP spid="47" grpId="0" animBg="1"/>
      <p:bldP spid="47" grpId="1" animBg="1"/>
      <p:bldP spid="47" grpId="2" animBg="1"/>
      <p:bldP spid="48" grpId="0" animBg="1"/>
      <p:bldP spid="48" grpId="1" animBg="1"/>
      <p:bldP spid="48" grpId="2" animBg="1"/>
      <p:bldP spid="49" grpId="0" animBg="1"/>
      <p:bldP spid="49" grpId="1" animBg="1"/>
      <p:bldP spid="49" grpId="2" animBg="1"/>
      <p:bldP spid="50" grpId="0" animBg="1"/>
      <p:bldP spid="50" grpId="1" animBg="1"/>
      <p:bldP spid="50" grpId="2" animBg="1"/>
      <p:bldP spid="60" grpId="0" animBg="1"/>
      <p:bldP spid="60" grpId="1" animBg="1"/>
      <p:bldP spid="60" grpId="2" animBg="1"/>
      <p:bldP spid="61" grpId="0" animBg="1"/>
      <p:bldP spid="61" grpId="1" animBg="1"/>
      <p:bldP spid="61" grpId="2" animBg="1"/>
      <p:bldP spid="62" grpId="0" animBg="1"/>
      <p:bldP spid="62" grpId="1" animBg="1"/>
      <p:bldP spid="62" grpId="2" animBg="1"/>
      <p:bldP spid="63" grpId="0" animBg="1"/>
      <p:bldP spid="63" grpId="1" animBg="1"/>
      <p:bldP spid="63" grpId="2" animBg="1"/>
      <p:bldP spid="64" grpId="0" animBg="1"/>
      <p:bldP spid="64" grpId="1" animBg="1"/>
      <p:bldP spid="64" grpId="2" animBg="1"/>
      <p:bldP spid="65" grpId="0" animBg="1"/>
      <p:bldP spid="65" grpId="1" animBg="1"/>
      <p:bldP spid="65" grpId="2" animBg="1"/>
      <p:bldP spid="66" grpId="0" animBg="1"/>
      <p:bldP spid="66" grpId="1" animBg="1"/>
      <p:bldP spid="66" grpId="2" animBg="1"/>
    </p:bld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85893f9a06dede89c67529cf8ccaf714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904e7a21b43c6d1864e2caed281f3db8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B3A72DFF-BD72-423D-AD6C-0D0606F777B7}"/>
</file>

<file path=customXml/itemProps2.xml><?xml version="1.0" encoding="utf-8"?>
<ds:datastoreItem xmlns:ds="http://schemas.openxmlformats.org/officeDocument/2006/customXml" ds:itemID="{4932904D-D99B-498F-B773-66FF8E7B0CF5}"/>
</file>

<file path=customXml/itemProps3.xml><?xml version="1.0" encoding="utf-8"?>
<ds:datastoreItem xmlns:ds="http://schemas.openxmlformats.org/officeDocument/2006/customXml" ds:itemID="{426E4C5D-15ED-4B47-A543-CF46E84F5069}"/>
</file>

<file path=docProps/app.xml><?xml version="1.0" encoding="utf-8"?>
<Properties xmlns="http://schemas.openxmlformats.org/officeDocument/2006/extended-properties" xmlns:vt="http://schemas.openxmlformats.org/officeDocument/2006/docPropsVTypes">
  <TotalTime>64</TotalTime>
  <Words>22</Words>
  <Application>Microsoft Office PowerPoint</Application>
  <PresentationFormat>Широкий екран</PresentationFormat>
  <Paragraphs>21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Олександра Кириченко</dc:creator>
  <cp:lastModifiedBy>Олександра Кириченко</cp:lastModifiedBy>
  <cp:revision>7</cp:revision>
  <dcterms:created xsi:type="dcterms:W3CDTF">2026-01-19T21:13:47Z</dcterms:created>
  <dcterms:modified xsi:type="dcterms:W3CDTF">2026-01-19T22:17:57Z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