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534F3-AC1B-4E9B-8B87-9A72D7B2C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BFA324D-4864-4565-9EB7-DFCEF41F8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D7757D-A8AC-4660-B89D-DC285CA9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EFED64-F3B4-4D05-AD46-D63C20D7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ABA28D-1B52-4821-9428-3713EB68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19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3417D-96B6-4441-8204-D9DB4D0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3152A7-4A99-42DD-A8C1-AD8047B08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57F349-0AA0-40E0-9255-4A62F417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3AB65F1-14E6-45B0-A2FA-B4F6EFB1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0FC383-1D3C-4520-BA33-BA16B6D8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688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8FCF0F-9B41-4E17-B6BD-EC3F05A34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B91A91-23C0-4608-8B52-35C3408B1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901463-BA70-4080-B6AB-CC646B2B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39E6C9-55C3-425C-8F96-9753FD84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A302D3-D365-4C20-A992-CDC8C919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99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C000F-0849-4611-87B5-78F1370A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8C33F3-737D-48C6-BC55-50424D565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F75976-C061-4D67-A0E7-81C46D6A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1C120-CC0F-41F1-B63A-3BFF4C33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97C14-3D27-4A1E-8ABE-BF49565C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9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D3774-32E9-4B33-893E-98B3CFE0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E9FA6C-810A-43B7-B153-09E1BC22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66ABF9-712C-4C38-A218-516DC3F1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FFB723-5C42-4863-BD63-2A48FF1D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8B265-73C5-4237-9EB6-3AF8F9AA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3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0BFE2-4459-4925-8F00-781D0D8A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442E73-D6BD-4D71-9868-EB01F79B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AAC1594-D09E-479E-AF9A-24200BBEC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759C170-FFD9-4B0E-84EF-56257FD1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CB807F-BBDD-43EF-B584-8364594B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864903-8C53-48A1-872E-46FCB000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55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E332F-527D-4004-B983-AD30B9D8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F020A0-E7DF-4AC3-B739-CE3EB1E51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09CB34-F9D6-440D-99F8-9859AF622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62020BD-35D4-4FF8-8890-BF7154462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27EC53-E4F6-45FC-BB6C-4D2DE9F2F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792500-F104-4F1B-80D5-F79D95A1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073A4-56E6-4209-8338-4ED621A8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409A17F-4E35-4622-9EE6-53511797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26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AE504-4932-45F4-A333-87A3AF0B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54B36B2-91D1-4E4F-A2F2-4C5E9C9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EE1EF20-65C3-426B-B98F-55CB363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ABD5B38-C43E-4933-8321-F399608E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26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3DE7AA-981F-4E7B-A928-DBE70B68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4CAE252-94D2-4D94-A612-1049465A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CAF4FAF-CABC-4021-87CF-63B181CE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7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625C5-ACBD-47D7-BA16-C258C683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C77114-FDDD-4FEF-85C8-520FF9AB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CA26A8-B119-456F-9415-DF5103B39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7A86A3-B48C-428F-A184-8D732C10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BF072D-EFC2-4340-B854-4504ED3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16FDBD-0571-4A7D-ABD2-A45F65A7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29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DF982-A51A-4F96-AB92-B01AE3BD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976678D-64A1-4283-9708-3E41160D8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948AD2-A666-4988-83C1-209968C9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8C33AC-7429-48AD-BF3B-4B9CE88F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69A63-9CF0-4ABB-93AF-125B20F8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F971B6A-0655-4337-8656-20F72900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338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75016E5-9BC3-4976-B948-78D2F1AE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E28227-3985-4E34-9D5E-6833847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567DD6-4C98-44F2-8DDC-C714250A3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12B6-DA2C-45B0-A1E6-F1180B8E7A6E}" type="datetimeFigureOut">
              <a:rPr lang="uk-UA" smtClean="0"/>
              <a:t>19.01.2026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D05D4E-9541-44A5-B6E0-9FAD48F52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F8F162-250D-4E49-BA43-691203F18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755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C64687-8725-44D4-9703-5D3F4E63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0"/>
            <a:ext cx="12192000" cy="6863549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9D1CF70-9107-4520-9FC6-6010754D68E0}"/>
              </a:ext>
            </a:extLst>
          </p:cNvPr>
          <p:cNvGrpSpPr/>
          <p:nvPr/>
        </p:nvGrpSpPr>
        <p:grpSpPr>
          <a:xfrm>
            <a:off x="147535" y="261012"/>
            <a:ext cx="3186015" cy="3230354"/>
            <a:chOff x="190420" y="196884"/>
            <a:chExt cx="3497100" cy="366846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6E97BB3-82F8-402C-8C98-1E6FCF76F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81C2597-2579-4408-AEBD-9169E407C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6"/>
            <a:stretch/>
          </p:blipFill>
          <p:spPr>
            <a:xfrm rot="21191008">
              <a:off x="448274" y="456571"/>
              <a:ext cx="2936001" cy="2659218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9C4FFD70-663E-4D07-BCAD-7D85C55536D8}"/>
              </a:ext>
            </a:extLst>
          </p:cNvPr>
          <p:cNvGrpSpPr/>
          <p:nvPr/>
        </p:nvGrpSpPr>
        <p:grpSpPr>
          <a:xfrm>
            <a:off x="3309556" y="769034"/>
            <a:ext cx="3146055" cy="3239938"/>
            <a:chOff x="3429372" y="1783468"/>
            <a:chExt cx="3497100" cy="366846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6261650-1AA2-486F-9695-7A5B4AFA9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1E85410-5590-455E-9C23-EB7D540E5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6F9C2E82-DA4B-44C8-8865-76CE746CA5E4}"/>
              </a:ext>
            </a:extLst>
          </p:cNvPr>
          <p:cNvGrpSpPr/>
          <p:nvPr/>
        </p:nvGrpSpPr>
        <p:grpSpPr>
          <a:xfrm>
            <a:off x="6456415" y="221118"/>
            <a:ext cx="3146055" cy="3314030"/>
            <a:chOff x="6740469" y="456249"/>
            <a:chExt cx="3497100" cy="36684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1500BB4-840C-463F-BA52-12E5EBA40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D5CAE9E-DD74-41D2-9B59-F0E11552A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8"/>
            <a:stretch/>
          </p:blipFill>
          <p:spPr>
            <a:xfrm rot="403686">
              <a:off x="7013259" y="712863"/>
              <a:ext cx="2987580" cy="2756398"/>
            </a:xfrm>
            <a:prstGeom prst="rect">
              <a:avLst/>
            </a:prstGeom>
          </p:spPr>
        </p:pic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F904B12B-B7DC-457E-A5E9-5C468B47C32F}"/>
              </a:ext>
            </a:extLst>
          </p:cNvPr>
          <p:cNvSpPr/>
          <p:nvPr/>
        </p:nvSpPr>
        <p:spPr>
          <a:xfrm rot="21188135">
            <a:off x="575358" y="367406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МЫ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ОНОК</a:t>
            </a:r>
            <a:endParaRPr lang="uk-UA" sz="3200" b="1" dirty="0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219EC21-FF8A-4512-A8BD-AD6FC7D2ADD3}"/>
              </a:ext>
            </a:extLst>
          </p:cNvPr>
          <p:cNvSpPr/>
          <p:nvPr/>
        </p:nvSpPr>
        <p:spPr>
          <a:xfrm>
            <a:off x="1080897" y="5578249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ОССЕ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8BEF73-528B-4C24-86C8-360B298FBB86}"/>
              </a:ext>
            </a:extLst>
          </p:cNvPr>
          <p:cNvSpPr/>
          <p:nvPr/>
        </p:nvSpPr>
        <p:spPr>
          <a:xfrm>
            <a:off x="5529217" y="48720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ИНА</a:t>
            </a:r>
            <a:endParaRPr lang="uk-UA" sz="3200" b="1" dirty="0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FC16D8AD-90C7-4375-8882-556A806A833D}"/>
              </a:ext>
            </a:extLst>
          </p:cNvPr>
          <p:cNvSpPr/>
          <p:nvPr/>
        </p:nvSpPr>
        <p:spPr>
          <a:xfrm>
            <a:off x="1421313" y="468179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ИЛЛА</a:t>
            </a:r>
            <a:endParaRPr lang="uk-UA" sz="3200" b="1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45746F8E-3739-4A05-8686-2631C51C767A}"/>
              </a:ext>
            </a:extLst>
          </p:cNvPr>
          <p:cNvSpPr/>
          <p:nvPr/>
        </p:nvSpPr>
        <p:spPr>
          <a:xfrm>
            <a:off x="3887799" y="567201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КИ</a:t>
            </a:r>
            <a:endParaRPr lang="uk-UA" sz="3200" b="1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80559E58-B924-4D1C-8A92-9EA0E568AEC9}"/>
              </a:ext>
            </a:extLst>
          </p:cNvPr>
          <p:cNvSpPr/>
          <p:nvPr/>
        </p:nvSpPr>
        <p:spPr>
          <a:xfrm>
            <a:off x="4149343" y="414076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АПКА</a:t>
            </a:r>
            <a:endParaRPr lang="uk-UA" sz="3200" b="1" dirty="0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516B47FD-1D00-4247-892C-2B65AAC126FE}"/>
              </a:ext>
            </a:extLst>
          </p:cNvPr>
          <p:cNvSpPr/>
          <p:nvPr/>
        </p:nvSpPr>
        <p:spPr>
          <a:xfrm rot="225004">
            <a:off x="6526822" y="378737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УБА</a:t>
            </a:r>
            <a:endParaRPr lang="uk-UA" sz="3200" b="1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A8BD1A-04D7-4A6F-BD8C-875587A9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575" y="3761815"/>
            <a:ext cx="2936694" cy="2936694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1EFAC25-E5C0-4A1A-8042-A6309EA8ABA1}"/>
              </a:ext>
            </a:extLst>
          </p:cNvPr>
          <p:cNvGrpSpPr/>
          <p:nvPr/>
        </p:nvGrpSpPr>
        <p:grpSpPr>
          <a:xfrm>
            <a:off x="155116" y="289403"/>
            <a:ext cx="3186015" cy="3230354"/>
            <a:chOff x="190420" y="196884"/>
            <a:chExt cx="3497100" cy="366846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E0870F2-B439-4077-ABF5-E32CD6E3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C5079CB-C173-46E9-A28D-0AA37CFC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27E312C0-2328-4D97-931D-9EFDE7A57ABA}"/>
              </a:ext>
            </a:extLst>
          </p:cNvPr>
          <p:cNvGrpSpPr/>
          <p:nvPr/>
        </p:nvGrpSpPr>
        <p:grpSpPr>
          <a:xfrm>
            <a:off x="3317137" y="797425"/>
            <a:ext cx="3146055" cy="3239938"/>
            <a:chOff x="3429372" y="1783468"/>
            <a:chExt cx="3497100" cy="366846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2292982-BA81-428C-8A83-9C11D8B3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22EB8D8-8928-4ADA-9136-B2D53E6F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0ADF9D6-EC22-4C3E-8EBB-92C9245AC12E}"/>
              </a:ext>
            </a:extLst>
          </p:cNvPr>
          <p:cNvGrpSpPr/>
          <p:nvPr/>
        </p:nvGrpSpPr>
        <p:grpSpPr>
          <a:xfrm>
            <a:off x="6463996" y="249509"/>
            <a:ext cx="3146055" cy="3314030"/>
            <a:chOff x="6740469" y="456249"/>
            <a:chExt cx="3497100" cy="366846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71E16D0-8C58-4BBD-832B-45B7F272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A76C185-C705-4A05-A5CD-72E3901D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6" b="3676"/>
            <a:stretch/>
          </p:blipFill>
          <p:spPr>
            <a:xfrm rot="403686">
              <a:off x="7013259" y="712863"/>
              <a:ext cx="2987581" cy="2756398"/>
            </a:xfrm>
            <a:prstGeom prst="rect">
              <a:avLst/>
            </a:prstGeom>
          </p:spPr>
        </p:pic>
      </p:grp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73DDF43F-E237-4109-B3C5-0E59AA7AEA94}"/>
              </a:ext>
            </a:extLst>
          </p:cNvPr>
          <p:cNvSpPr/>
          <p:nvPr/>
        </p:nvSpPr>
        <p:spPr>
          <a:xfrm rot="21188135">
            <a:off x="593933" y="3661612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БАБУ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КА</a:t>
            </a:r>
            <a:endParaRPr lang="uk-UA" sz="3200" b="1" dirty="0"/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8037C7BC-F1A7-4C55-83E5-F0665B121CBB}"/>
              </a:ext>
            </a:extLst>
          </p:cNvPr>
          <p:cNvSpPr/>
          <p:nvPr/>
        </p:nvSpPr>
        <p:spPr>
          <a:xfrm>
            <a:off x="1088478" y="5606640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ИТЬ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E71121DB-42B5-4410-92C6-3E43E1B436B4}"/>
              </a:ext>
            </a:extLst>
          </p:cNvPr>
          <p:cNvSpPr/>
          <p:nvPr/>
        </p:nvSpPr>
        <p:spPr>
          <a:xfrm>
            <a:off x="5536798" y="4900395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ОРТЫ</a:t>
            </a:r>
            <a:endParaRPr lang="uk-UA" sz="3200" b="1" dirty="0"/>
          </a:p>
        </p:txBody>
      </p:sp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BC99A9A9-CFBF-427A-842E-BFF2681F3566}"/>
              </a:ext>
            </a:extLst>
          </p:cNvPr>
          <p:cNvSpPr/>
          <p:nvPr/>
        </p:nvSpPr>
        <p:spPr>
          <a:xfrm>
            <a:off x="1428894" y="471018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688B9A19-1F68-44FA-8075-517E502E7B10}"/>
              </a:ext>
            </a:extLst>
          </p:cNvPr>
          <p:cNvSpPr/>
          <p:nvPr/>
        </p:nvSpPr>
        <p:spPr>
          <a:xfrm>
            <a:off x="3895380" y="57004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КО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A8561A42-E302-4F49-9BEC-1EBFCD5A70A6}"/>
              </a:ext>
            </a:extLst>
          </p:cNvPr>
          <p:cNvSpPr/>
          <p:nvPr/>
        </p:nvSpPr>
        <p:spPr>
          <a:xfrm>
            <a:off x="4156924" y="4169155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ОРТЫ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F151201F-6651-4613-8A5A-E57F885BC401}"/>
              </a:ext>
            </a:extLst>
          </p:cNvPr>
          <p:cNvSpPr/>
          <p:nvPr/>
        </p:nvSpPr>
        <p:spPr>
          <a:xfrm rot="225004">
            <a:off x="6534403" y="3815765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АРИК</a:t>
            </a:r>
            <a:endParaRPr lang="uk-UA" sz="3200" b="1" dirty="0">
              <a:solidFill>
                <a:schemeClr val="tx1"/>
              </a:solidFill>
            </a:endParaRPr>
          </a:p>
        </p:txBody>
      </p: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8168DBAB-8F5B-4754-BB2A-786304CEA758}"/>
              </a:ext>
            </a:extLst>
          </p:cNvPr>
          <p:cNvGrpSpPr/>
          <p:nvPr/>
        </p:nvGrpSpPr>
        <p:grpSpPr>
          <a:xfrm>
            <a:off x="151325" y="304071"/>
            <a:ext cx="3186015" cy="3230354"/>
            <a:chOff x="190420" y="196884"/>
            <a:chExt cx="3497100" cy="3668465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DE58AFD-44DA-4527-B5B5-C8321FE79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77C8A77-4552-4DC1-958F-ACED7572A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831AACC-C8F0-47EF-A50E-E5B186A053AA}"/>
              </a:ext>
            </a:extLst>
          </p:cNvPr>
          <p:cNvGrpSpPr/>
          <p:nvPr/>
        </p:nvGrpSpPr>
        <p:grpSpPr>
          <a:xfrm>
            <a:off x="3313346" y="812093"/>
            <a:ext cx="3146055" cy="3239938"/>
            <a:chOff x="3429372" y="1783468"/>
            <a:chExt cx="3497100" cy="366846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2D293D9-4D13-4224-82F2-3450CD65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8E888F73-080A-490C-BADA-61DA99E1D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55BCD7C8-BF8D-4345-A002-EF68CD38F6DF}"/>
              </a:ext>
            </a:extLst>
          </p:cNvPr>
          <p:cNvGrpSpPr/>
          <p:nvPr/>
        </p:nvGrpSpPr>
        <p:grpSpPr>
          <a:xfrm>
            <a:off x="6460205" y="264177"/>
            <a:ext cx="3146055" cy="3314030"/>
            <a:chOff x="6740469" y="456249"/>
            <a:chExt cx="3497100" cy="3668465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CE941AC-7DB6-4314-8265-1677A0F65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28A1F19-8562-4B3B-A53B-8113DFA5B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" b="1587"/>
            <a:stretch/>
          </p:blipFill>
          <p:spPr>
            <a:xfrm rot="403686">
              <a:off x="7035888" y="727930"/>
              <a:ext cx="2987581" cy="2756398"/>
            </a:xfrm>
            <a:prstGeom prst="rect">
              <a:avLst/>
            </a:prstGeom>
          </p:spPr>
        </p:pic>
      </p:grp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AC4EC513-951E-4A55-AA92-7D3D9E7DB343}"/>
              </a:ext>
            </a:extLst>
          </p:cNvPr>
          <p:cNvSpPr/>
          <p:nvPr/>
        </p:nvSpPr>
        <p:spPr>
          <a:xfrm rot="21188135">
            <a:off x="590142" y="367628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А</a:t>
            </a:r>
            <a:endParaRPr lang="uk-UA" sz="3200" b="1" dirty="0"/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E27409CC-E18D-405F-A246-1A0AC3BFCE67}"/>
              </a:ext>
            </a:extLst>
          </p:cNvPr>
          <p:cNvSpPr/>
          <p:nvPr/>
        </p:nvSpPr>
        <p:spPr>
          <a:xfrm>
            <a:off x="3422134" y="4018504"/>
            <a:ext cx="2967224" cy="5628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ПРИ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ИВАТЬ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D5B35E05-B8CF-4661-B940-6C072DE1EBF8}"/>
              </a:ext>
            </a:extLst>
          </p:cNvPr>
          <p:cNvSpPr/>
          <p:nvPr/>
        </p:nvSpPr>
        <p:spPr>
          <a:xfrm>
            <a:off x="5533007" y="491506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B33330FF-0025-4083-8F5B-9B3B9BB32A24}"/>
              </a:ext>
            </a:extLst>
          </p:cNvPr>
          <p:cNvSpPr/>
          <p:nvPr/>
        </p:nvSpPr>
        <p:spPr>
          <a:xfrm>
            <a:off x="1425103" y="4724849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EE506777-BDA2-4063-9578-FF494EE2AFCE}"/>
              </a:ext>
            </a:extLst>
          </p:cNvPr>
          <p:cNvSpPr/>
          <p:nvPr/>
        </p:nvSpPr>
        <p:spPr>
          <a:xfrm>
            <a:off x="3891589" y="5715072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ИГРУ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DA943CB0-CF9C-436F-9373-75CAE9178B21}"/>
              </a:ext>
            </a:extLst>
          </p:cNvPr>
          <p:cNvSpPr/>
          <p:nvPr/>
        </p:nvSpPr>
        <p:spPr>
          <a:xfrm>
            <a:off x="1090432" y="558209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КО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AB6C23CA-02B9-4D56-A089-0864F0459E45}"/>
              </a:ext>
            </a:extLst>
          </p:cNvPr>
          <p:cNvSpPr/>
          <p:nvPr/>
        </p:nvSpPr>
        <p:spPr>
          <a:xfrm rot="225004">
            <a:off x="6530612" y="383043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ОКОЛАД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E5EE44B-A430-45EA-B840-CE3F3FB660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38" y="653075"/>
            <a:ext cx="3885517" cy="395853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4D062EF-30D4-4DF1-A4CF-FB2E10187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3" y="6038216"/>
            <a:ext cx="950525" cy="87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06B09DE-0EFC-468A-9C80-F1C1DA3DF440}"/>
</file>

<file path=customXml/itemProps2.xml><?xml version="1.0" encoding="utf-8"?>
<ds:datastoreItem xmlns:ds="http://schemas.openxmlformats.org/officeDocument/2006/customXml" ds:itemID="{DE5782EC-9737-46F6-BCBA-0604E96CF1B6}"/>
</file>

<file path=customXml/itemProps3.xml><?xml version="1.0" encoding="utf-8"?>
<ds:datastoreItem xmlns:ds="http://schemas.openxmlformats.org/officeDocument/2006/customXml" ds:itemID="{EBD959AE-3DE7-46D9-BCB6-3C6EB0A83138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21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2026-01-19T21:13:47Z</dcterms:created>
  <dcterms:modified xsi:type="dcterms:W3CDTF">2026-01-19T21:58:58Z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