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FAC1A-BD52-71DD-0B38-BBE6709795A6}" v="3" dt="2026-01-19T21:43:45.234"/>
    <p1510:client id="{B7D286D4-834C-D4AA-16C4-04BA77D3DE0D}" v="11" dt="2026-01-19T21:49:4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7D286D4-834C-D4AA-16C4-04BA77D3DE0D}"/>
    <pc:docChg chg="modSld">
      <pc:chgData name="somovaasya3" userId="S::somovaasya3_gmail.com#ext#@slideedu.onmicrosoft.com::05b36399-d501-4a7b-87fd-615099445ab5" providerId="AD" clId="Web-{B7D286D4-834C-D4AA-16C4-04BA77D3DE0D}" dt="2026-01-19T21:49:43.351" v="10" actId="14100"/>
      <pc:docMkLst>
        <pc:docMk/>
      </pc:docMkLst>
      <pc:sldChg chg="modSp">
        <pc:chgData name="somovaasya3" userId="S::somovaasya3_gmail.com#ext#@slideedu.onmicrosoft.com::05b36399-d501-4a7b-87fd-615099445ab5" providerId="AD" clId="Web-{B7D286D4-834C-D4AA-16C4-04BA77D3DE0D}" dt="2026-01-19T21:49:43.351" v="10" actId="14100"/>
        <pc:sldMkLst>
          <pc:docMk/>
          <pc:sldMk cId="2770437415" sldId="256"/>
        </pc:sldMkLst>
        <pc:picChg chg="mod">
          <ac:chgData name="somovaasya3" userId="S::somovaasya3_gmail.com#ext#@slideedu.onmicrosoft.com::05b36399-d501-4a7b-87fd-615099445ab5" providerId="AD" clId="Web-{B7D286D4-834C-D4AA-16C4-04BA77D3DE0D}" dt="2026-01-19T21:49:43.351" v="10" actId="14100"/>
          <ac:picMkLst>
            <pc:docMk/>
            <pc:sldMk cId="2770437415" sldId="256"/>
            <ac:picMk id="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7D286D4-834C-D4AA-16C4-04BA77D3DE0D}" dt="2026-01-19T21:49:40.257" v="9" actId="14100"/>
          <ac:picMkLst>
            <pc:docMk/>
            <pc:sldMk cId="2770437415" sldId="256"/>
            <ac:picMk id="1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7D286D4-834C-D4AA-16C4-04BA77D3DE0D}" dt="2026-01-19T21:49:34.162" v="8"/>
          <ac:picMkLst>
            <pc:docMk/>
            <pc:sldMk cId="2770437415" sldId="256"/>
            <ac:picMk id="1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7D286D4-834C-D4AA-16C4-04BA77D3DE0D}" dt="2026-01-19T21:49:05.302" v="4"/>
          <ac:picMkLst>
            <pc:docMk/>
            <pc:sldMk cId="2770437415" sldId="256"/>
            <ac:picMk id="1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7D286D4-834C-D4AA-16C4-04BA77D3DE0D}" dt="2026-01-19T21:48:57.083" v="3" actId="14100"/>
          <ac:picMkLst>
            <pc:docMk/>
            <pc:sldMk cId="2770437415" sldId="256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7D286D4-834C-D4AA-16C4-04BA77D3DE0D}" dt="2026-01-19T21:48:22.239" v="0" actId="1076"/>
          <ac:picMkLst>
            <pc:docMk/>
            <pc:sldMk cId="2770437415" sldId="256"/>
            <ac:picMk id="3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7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0"/>
            <a:ext cx="12192002" cy="6867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37" y="3509963"/>
            <a:ext cx="3222954" cy="322295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929068" y="2719597"/>
            <a:ext cx="1266791" cy="13066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919321" y="297618"/>
            <a:ext cx="7698917" cy="6150579"/>
            <a:chOff x="1669820" y="434673"/>
            <a:chExt cx="7698917" cy="615057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37" b="93185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9820" y="434673"/>
              <a:ext cx="7698917" cy="61505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660" y="2562045"/>
              <a:ext cx="776377" cy="77637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449" y="1593018"/>
              <a:ext cx="828550" cy="82855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278" y="1128259"/>
              <a:ext cx="882386" cy="74001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186" y="1106488"/>
              <a:ext cx="841092" cy="76403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51" y="3681208"/>
              <a:ext cx="746625" cy="74590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67" y="2490573"/>
              <a:ext cx="847849" cy="84784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95863" y="3564009"/>
              <a:ext cx="848222" cy="84822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15460" y="5121440"/>
              <a:ext cx="754014" cy="75401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9599" y="4459782"/>
              <a:ext cx="896190" cy="89009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41939" y="4962745"/>
              <a:ext cx="774259" cy="7742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83474" y="4635525"/>
              <a:ext cx="724714" cy="82268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506" y="1559023"/>
              <a:ext cx="776376" cy="7756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061" y="2899220"/>
              <a:ext cx="926650" cy="92665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59690">
            <a:off x="4990723" y="2524419"/>
            <a:ext cx="1806087" cy="1027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2029402">
            <a:off x="3066207" y="2103279"/>
            <a:ext cx="1304657" cy="1950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950936">
            <a:off x="4391696" y="1237484"/>
            <a:ext cx="1304657" cy="195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3154640">
            <a:off x="4909871" y="3165795"/>
            <a:ext cx="1304657" cy="1950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767133">
            <a:off x="3842651" y="3385147"/>
            <a:ext cx="1304657" cy="19508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5940883">
            <a:off x="3764598" y="1221003"/>
            <a:ext cx="1304657" cy="19508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113870">
            <a:off x="5184569" y="2639901"/>
            <a:ext cx="1304657" cy="19508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800000">
            <a:off x="3055184" y="2707508"/>
            <a:ext cx="1304657" cy="19508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977163">
            <a:off x="4984207" y="1532049"/>
            <a:ext cx="1304657" cy="19508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3653015">
            <a:off x="3219384" y="1567508"/>
            <a:ext cx="1304657" cy="19508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4393964" y="3392338"/>
            <a:ext cx="1304657" cy="19508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8074853">
            <a:off x="3347586" y="3210890"/>
            <a:ext cx="1304657" cy="19508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263" y="295667"/>
            <a:ext cx="958783" cy="8915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57259" y="744872"/>
            <a:ext cx="360914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C3C5C-20D8-41AD-B970-A6E34640AD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B1194D3-2DB1-407F-8CF2-6198C2623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EBB08-11E0-4BC1-922A-AC7ADB44F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2026-01-13T17:27:52Z</dcterms:created>
  <dcterms:modified xsi:type="dcterms:W3CDTF">2026-01-19T21:49:44Z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