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0EE"/>
    <a:srgbClr val="C7B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9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DC212-F6CE-4425-AE69-B58F23DB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058542-1566-4F3C-80EE-A910C39A6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BD688-B9A2-4E3F-873E-889D1737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6BA2A9-1A41-4E2A-98B3-7095B09B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841B66-7B56-4888-A65F-6C6A8C2C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5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A409-C0CD-4FF9-8A17-834E91C3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263A03-87BB-4CAB-AECB-ACEA06F5A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50C696-0EDA-40E5-9905-20B70B52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18C086-BFFF-4828-BBF8-E2A3F4E4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CC1092-7DE4-4E13-94DA-ADB5D1E7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84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01275F1-1A7E-4B26-9B98-E8B256CDF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87516B-AB89-462D-82DC-81A85914E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F958D3-04E1-4F17-A405-2A746B99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FC6E6A-7609-4027-8811-14091FBC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D34C6-3168-4A26-A262-15EE4C9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ECEF3-2E54-40CE-8BB5-57B4BDC3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1ED80-0C5E-483A-9BD7-3004F5CF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6D09FD-2E95-4848-B518-564B92F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C69AD7-F5D3-433B-A938-322DF6F2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AE0B8-D494-41F1-B0E5-4C1CE37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1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D8E28-DA65-4C83-B2BA-7FE13D8A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D0CABA-4F4C-4358-87A7-5DFB61B8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3F4A1-0496-4D5C-B1F9-5CF3A7DE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2ADB15-1D24-4355-ACB2-B09B7060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EB34CD-C8F3-4C75-9C5D-85825DB3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32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55A56-1722-43E9-BC61-0554C24D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83CF4-F59A-43EC-851E-F36FAD80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344B7B-57A9-44FD-919C-1903B383F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A24057-A876-474A-A749-D94B9218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BD3681-9D73-4CBB-B605-6502CC2D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6BCB2B-9941-441D-AF78-CCEAB3D7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8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57E5-3A3B-404B-BE0A-52E54416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2CEAEA-87C1-4BBA-AFB8-158C99C9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5CB7AA-D355-411C-A38C-14557CE4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3A365E0-DFBD-4FF2-B5E2-72E8513B8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5C0765-2397-4403-B3CD-AB18801A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93849C7-37DF-4926-9A77-A57EC70F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656C797-218D-4EF4-A5D4-4DFC3AC5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9383E6-3C8A-4502-83BC-FE035E18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04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917B-65BB-4FDD-BD32-5F11335F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D71CB8-7A04-414F-9D5D-14B6E340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DA4300D-75D3-4FFA-9CC9-E31238BA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D49D14C-3A97-4BB2-ABB9-89979CA9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2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9A6C23F-8EE4-4542-89EC-AC9E4D9F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AD06BF-73D7-42FF-AC2D-5023E582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95BFDA-07F2-459B-8E17-F12EC114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03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50D7-1D9C-442B-93DE-BE444AE0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4CB6E-EED4-41CB-A111-2C91A4A5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447BA50-5DF9-4293-BA9E-9988F49F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212162-D000-453A-8B47-A3661C74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9F15F3-60F0-4E58-97FF-9DE90782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66102C-1CA0-40A1-ADDC-9E02A312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64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96864-BF5B-4C67-916A-B05AC168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369EE05-52D2-46B5-84FF-883656FEC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D07C02-5368-41A2-A059-6AAE44B06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580E72-2301-472B-A4DC-37616FCB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1F82C5-31A3-4366-9D07-F593DCC2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0C68FF-B8F7-4734-B632-19115E64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3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E863B16-F417-4A03-803E-34A68083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8856C-9B48-4903-9104-85F6FB18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C2712A-2B38-48A9-84AA-D96DE9D85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8BB117-CE35-4A14-9608-3FA4E6684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F11088-D115-4105-B410-11EC0E83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ED958-6CBA-4B63-973C-D9E60CBA6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4" cy="6858000"/>
          </a:xfrm>
          <a:prstGeom prst="rect">
            <a:avLst/>
          </a:prstGeom>
        </p:spPr>
      </p:pic>
      <p:sp>
        <p:nvSpPr>
          <p:cNvPr id="7" name="М">
            <a:extLst>
              <a:ext uri="{FF2B5EF4-FFF2-40B4-BE49-F238E27FC236}">
                <a16:creationId xmlns:a16="http://schemas.microsoft.com/office/drawing/2014/main" id="{AD006531-46CA-4CD3-9660-80769D711CF6}"/>
              </a:ext>
            </a:extLst>
          </p:cNvPr>
          <p:cNvSpPr/>
          <p:nvPr/>
        </p:nvSpPr>
        <p:spPr>
          <a:xfrm>
            <a:off x="603692" y="1158448"/>
            <a:ext cx="2362792" cy="3828221"/>
          </a:xfrm>
          <a:prstGeom prst="roundRect">
            <a:avLst/>
          </a:prstGeom>
          <a:gradFill>
            <a:gsLst>
              <a:gs pos="0">
                <a:srgbClr val="C7BCE0"/>
              </a:gs>
              <a:gs pos="50000">
                <a:srgbClr val="D0A0EE"/>
              </a:gs>
              <a:gs pos="100000">
                <a:srgbClr val="7030A0"/>
              </a:gs>
            </a:gsLst>
          </a:gradFill>
          <a:ln>
            <a:solidFill>
              <a:srgbClr val="7030A0"/>
            </a:solidFill>
          </a:ln>
          <a:effectLst>
            <a:glow rad="114300">
              <a:schemeClr val="bg1">
                <a:alpha val="71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0" b="1" dirty="0">
                <a:solidFill>
                  <a:schemeClr val="tx1"/>
                </a:solidFill>
                <a:cs typeface="Times New Roman" panose="02020603050405020304" pitchFamily="18" charset="0"/>
              </a:rPr>
              <a:t>М</a:t>
            </a:r>
          </a:p>
        </p:txBody>
      </p:sp>
      <p:cxnSp>
        <p:nvCxnSpPr>
          <p:cNvPr id="14" name="Прямая со стрелкой 26">
            <a:extLst>
              <a:ext uri="{FF2B5EF4-FFF2-40B4-BE49-F238E27FC236}">
                <a16:creationId xmlns:a16="http://schemas.microsoft.com/office/drawing/2014/main" id="{5352F7D8-4EE5-4F6D-B095-B6D0C6FE83F6}"/>
              </a:ext>
            </a:extLst>
          </p:cNvPr>
          <p:cNvCxnSpPr>
            <a:cxnSpLocks/>
          </p:cNvCxnSpPr>
          <p:nvPr/>
        </p:nvCxnSpPr>
        <p:spPr>
          <a:xfrm>
            <a:off x="3000706" y="4314508"/>
            <a:ext cx="2690692" cy="10077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5">
            <a:extLst>
              <a:ext uri="{FF2B5EF4-FFF2-40B4-BE49-F238E27FC236}">
                <a16:creationId xmlns:a16="http://schemas.microsoft.com/office/drawing/2014/main" id="{A48529E8-1BB4-4F47-95C4-E4D7DB75C79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059729" y="3303032"/>
            <a:ext cx="5427971" cy="3116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6">
            <a:extLst>
              <a:ext uri="{FF2B5EF4-FFF2-40B4-BE49-F238E27FC236}">
                <a16:creationId xmlns:a16="http://schemas.microsoft.com/office/drawing/2014/main" id="{BD5820E5-CF06-47FA-8EC6-E0930DCEC0F3}"/>
              </a:ext>
            </a:extLst>
          </p:cNvPr>
          <p:cNvCxnSpPr>
            <a:cxnSpLocks/>
          </p:cNvCxnSpPr>
          <p:nvPr/>
        </p:nvCxnSpPr>
        <p:spPr>
          <a:xfrm flipV="1">
            <a:off x="3073191" y="1654671"/>
            <a:ext cx="5236415" cy="7982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7">
            <a:extLst>
              <a:ext uri="{FF2B5EF4-FFF2-40B4-BE49-F238E27FC236}">
                <a16:creationId xmlns:a16="http://schemas.microsoft.com/office/drawing/2014/main" id="{900487D3-A891-4B18-A0B6-D6AECA542688}"/>
              </a:ext>
            </a:extLst>
          </p:cNvPr>
          <p:cNvCxnSpPr>
            <a:cxnSpLocks/>
          </p:cNvCxnSpPr>
          <p:nvPr/>
        </p:nvCxnSpPr>
        <p:spPr>
          <a:xfrm flipV="1">
            <a:off x="3079621" y="2788721"/>
            <a:ext cx="3974391" cy="1764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8">
            <a:extLst>
              <a:ext uri="{FF2B5EF4-FFF2-40B4-BE49-F238E27FC236}">
                <a16:creationId xmlns:a16="http://schemas.microsoft.com/office/drawing/2014/main" id="{6A41877A-D2E7-4F5E-B84C-821934CAC42A}"/>
              </a:ext>
            </a:extLst>
          </p:cNvPr>
          <p:cNvCxnSpPr>
            <a:cxnSpLocks/>
          </p:cNvCxnSpPr>
          <p:nvPr/>
        </p:nvCxnSpPr>
        <p:spPr>
          <a:xfrm>
            <a:off x="3019690" y="3743428"/>
            <a:ext cx="4279761" cy="72595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9">
            <a:extLst>
              <a:ext uri="{FF2B5EF4-FFF2-40B4-BE49-F238E27FC236}">
                <a16:creationId xmlns:a16="http://schemas.microsoft.com/office/drawing/2014/main" id="{9EEA73F8-6033-465F-81EE-C021BF5C5D17}"/>
              </a:ext>
            </a:extLst>
          </p:cNvPr>
          <p:cNvCxnSpPr>
            <a:cxnSpLocks/>
          </p:cNvCxnSpPr>
          <p:nvPr/>
        </p:nvCxnSpPr>
        <p:spPr>
          <a:xfrm flipV="1">
            <a:off x="3000706" y="996033"/>
            <a:ext cx="3673182" cy="1033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652A6062-2091-4924-A516-5FB6310C9F35}"/>
              </a:ext>
            </a:extLst>
          </p:cNvPr>
          <p:cNvGrpSpPr/>
          <p:nvPr/>
        </p:nvGrpSpPr>
        <p:grpSpPr>
          <a:xfrm>
            <a:off x="6666813" y="66139"/>
            <a:ext cx="1699242" cy="1526155"/>
            <a:chOff x="7800851" y="108497"/>
            <a:chExt cx="1428268" cy="134264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E614161-2B23-480C-8172-A577546E7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9902" y1="31641" x2="52930" y2="38770"/>
                          <a14:foregroundMark x1="42773" y1="35840" x2="48828" y2="4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0" t="7442" r="14495" b="29985"/>
            <a:stretch/>
          </p:blipFill>
          <p:spPr>
            <a:xfrm>
              <a:off x="7800851" y="108497"/>
              <a:ext cx="1428268" cy="134264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99EAA8-7FB0-479A-835D-6EB4EA0709DE}"/>
                </a:ext>
              </a:extLst>
            </p:cNvPr>
            <p:cNvSpPr txBox="1"/>
            <p:nvPr/>
          </p:nvSpPr>
          <p:spPr>
            <a:xfrm>
              <a:off x="8268116" y="438499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А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1D89BCDA-F9DE-41F9-8C29-6CF81F58B7F6}"/>
              </a:ext>
            </a:extLst>
          </p:cNvPr>
          <p:cNvGrpSpPr/>
          <p:nvPr/>
        </p:nvGrpSpPr>
        <p:grpSpPr>
          <a:xfrm>
            <a:off x="8182633" y="605360"/>
            <a:ext cx="1699243" cy="1732003"/>
            <a:chOff x="8609701" y="1043549"/>
            <a:chExt cx="1524019" cy="1490139"/>
          </a:xfrm>
          <a:effectLst>
            <a:glow rad="38100">
              <a:schemeClr val="bg1"/>
            </a:glow>
          </a:effectLst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F26FE3D-9165-46F8-84B8-3D8A0EEFC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9902" y1="32324" x2="55078" y2="41992"/>
                          <a14:foregroundMark x1="56641" y1="32422" x2="58398" y2="41406"/>
                          <a14:foregroundMark x1="39551" y1="33398" x2="46289" y2="49121"/>
                          <a14:foregroundMark x1="42676" y1="26367" x2="57422" y2="51172"/>
                          <a14:foregroundMark x1="42383" y1="40332" x2="49902" y2="52051"/>
                          <a14:foregroundMark x1="61621" y1="41406" x2="56445" y2="47559"/>
                          <a14:foregroundMark x1="62012" y1="34473" x2="60840" y2="46289"/>
                          <a14:foregroundMark x1="56641" y1="28223" x2="59961" y2="34961"/>
                          <a14:foregroundMark x1="48633" y1="23730" x2="54102" y2="32324"/>
                          <a14:foregroundMark x1="37500" y1="31055" x2="42090" y2="46191"/>
                          <a14:foregroundMark x1="42090" y1="46191" x2="43164" y2="46875"/>
                          <a14:foregroundMark x1="40918" y1="48145" x2="49414" y2="54297"/>
                          <a14:foregroundMark x1="38867" y1="39844" x2="40137" y2="4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0" t="7843" r="18753" b="29593"/>
            <a:stretch/>
          </p:blipFill>
          <p:spPr>
            <a:xfrm>
              <a:off x="8609701" y="1043549"/>
              <a:ext cx="1524019" cy="149013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4D9259-95CF-47A7-B01A-0E722554BA9C}"/>
                </a:ext>
              </a:extLst>
            </p:cNvPr>
            <p:cNvSpPr txBox="1"/>
            <p:nvPr/>
          </p:nvSpPr>
          <p:spPr>
            <a:xfrm>
              <a:off x="9155723" y="1470273"/>
              <a:ext cx="5309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О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9C90B348-9F1A-4C75-9A52-E5AEBEC2CCCF}"/>
              </a:ext>
            </a:extLst>
          </p:cNvPr>
          <p:cNvGrpSpPr/>
          <p:nvPr/>
        </p:nvGrpSpPr>
        <p:grpSpPr>
          <a:xfrm>
            <a:off x="7028901" y="1841939"/>
            <a:ext cx="1699243" cy="1625345"/>
            <a:chOff x="7241068" y="2107256"/>
            <a:chExt cx="1509179" cy="1464325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41B04BA-87A5-464D-92AD-EDF1C0955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7305" y1="25879" x2="58398" y2="46387"/>
                          <a14:foregroundMark x1="57617" y1="26074" x2="55664" y2="39063"/>
                          <a14:foregroundMark x1="55664" y1="39063" x2="49707" y2="52344"/>
                          <a14:foregroundMark x1="50488" y1="22070" x2="43164" y2="33105"/>
                          <a14:foregroundMark x1="43164" y1="33105" x2="39258" y2="47754"/>
                          <a14:foregroundMark x1="39258" y1="47754" x2="39746" y2="48145"/>
                          <a14:foregroundMark x1="51660" y1="32031" x2="46875" y2="39453"/>
                          <a14:foregroundMark x1="46875" y1="39453" x2="45703" y2="48047"/>
                          <a14:foregroundMark x1="45703" y1="48047" x2="45801" y2="48340"/>
                          <a14:foregroundMark x1="57422" y1="25098" x2="59766" y2="33496"/>
                          <a14:foregroundMark x1="59766" y1="33496" x2="58398" y2="44727"/>
                          <a14:foregroundMark x1="58398" y1="44727" x2="57910" y2="45215"/>
                          <a14:foregroundMark x1="62109" y1="39844" x2="55078" y2="49609"/>
                          <a14:foregroundMark x1="55078" y1="49609" x2="55078" y2="49609"/>
                          <a14:foregroundMark x1="39063" y1="47070" x2="47363" y2="48828"/>
                          <a14:foregroundMark x1="36523" y1="33691" x2="39063" y2="41699"/>
                          <a14:foregroundMark x1="57422" y1="29785" x2="61621" y2="41992"/>
                          <a14:foregroundMark x1="61621" y1="41992" x2="61621" y2="42480"/>
                          <a14:foregroundMark x1="61523" y1="32910" x2="59180" y2="46875"/>
                          <a14:foregroundMark x1="51758" y1="26855" x2="55859" y2="27148"/>
                          <a14:foregroundMark x1="37793" y1="32324" x2="40625" y2="34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7" t="8000" r="17805" b="29592"/>
            <a:stretch/>
          </p:blipFill>
          <p:spPr>
            <a:xfrm>
              <a:off x="7241068" y="2107256"/>
              <a:ext cx="1509179" cy="146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78F95F-6942-4C43-8D3B-D710459D11F1}"/>
                </a:ext>
              </a:extLst>
            </p:cNvPr>
            <p:cNvSpPr txBox="1"/>
            <p:nvPr/>
          </p:nvSpPr>
          <p:spPr>
            <a:xfrm>
              <a:off x="7801990" y="2513447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У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A5F17379-35BA-4F23-9EEC-B301E91B98AE}"/>
              </a:ext>
            </a:extLst>
          </p:cNvPr>
          <p:cNvGrpSpPr/>
          <p:nvPr/>
        </p:nvGrpSpPr>
        <p:grpSpPr>
          <a:xfrm>
            <a:off x="8487700" y="2791758"/>
            <a:ext cx="1699244" cy="1645943"/>
            <a:chOff x="8564318" y="3072558"/>
            <a:chExt cx="1453669" cy="1416778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4ECE4899-C54F-4753-BBCC-F0B6B2C11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5996" y1="31738" x2="43262" y2="42969"/>
                          <a14:foregroundMark x1="43262" y1="42969" x2="43262" y2="429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6" t="7882" r="20087" b="31870"/>
            <a:stretch/>
          </p:blipFill>
          <p:spPr>
            <a:xfrm>
              <a:off x="8564318" y="3072558"/>
              <a:ext cx="1453669" cy="141677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261E54-FF99-464D-871F-EAEEE6E0E60A}"/>
                </a:ext>
              </a:extLst>
            </p:cNvPr>
            <p:cNvSpPr txBox="1"/>
            <p:nvPr/>
          </p:nvSpPr>
          <p:spPr>
            <a:xfrm>
              <a:off x="9197406" y="3476283"/>
              <a:ext cx="266314" cy="609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і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CE2AF5E4-0D6C-467E-8A95-7C05E5FF359B}"/>
              </a:ext>
            </a:extLst>
          </p:cNvPr>
          <p:cNvGrpSpPr/>
          <p:nvPr/>
        </p:nvGrpSpPr>
        <p:grpSpPr>
          <a:xfrm>
            <a:off x="7186513" y="4105046"/>
            <a:ext cx="1817136" cy="1703643"/>
            <a:chOff x="7317714" y="4051698"/>
            <a:chExt cx="1554733" cy="149251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C102567-E2AE-40A8-B235-AC73273B1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9609" y1="29980" x2="46484" y2="51563"/>
                          <a14:foregroundMark x1="59473" y1="31055" x2="60840" y2="36816"/>
                          <a14:foregroundMark x1="57715" y1="48438" x2="59766" y2="45215"/>
                          <a14:foregroundMark x1="61621" y1="40820" x2="62109" y2="36719"/>
                          <a14:foregroundMark x1="43652" y1="29785" x2="38574" y2="35254"/>
                          <a14:foregroundMark x1="38574" y1="35254" x2="35742" y2="42871"/>
                          <a14:foregroundMark x1="35742" y1="42871" x2="36133" y2="43164"/>
                          <a14:foregroundMark x1="38770" y1="44043" x2="44043" y2="5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4" t="10945" r="18327" b="29239"/>
            <a:stretch/>
          </p:blipFill>
          <p:spPr>
            <a:xfrm>
              <a:off x="7317714" y="4051698"/>
              <a:ext cx="1554733" cy="149251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518AF2-8DEF-495D-9336-9B4C8EDB24B5}"/>
                </a:ext>
              </a:extLst>
            </p:cNvPr>
            <p:cNvSpPr txBox="1"/>
            <p:nvPr/>
          </p:nvSpPr>
          <p:spPr>
            <a:xfrm>
              <a:off x="7846230" y="4417315"/>
              <a:ext cx="444648" cy="62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И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E2B53A2-1A9B-476B-8FD5-40CF8ECAF6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0488" y1="33594" x2="51465" y2="40918"/>
                        <a14:foregroundMark x1="51465" y1="40918" x2="53613" y2="45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7882" r="17146" b="29592"/>
          <a:stretch/>
        </p:blipFill>
        <p:spPr>
          <a:xfrm>
            <a:off x="5591870" y="4876325"/>
            <a:ext cx="1644263" cy="159978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BAEA276-A765-4B82-9E3F-910CBB6E2FA1}"/>
              </a:ext>
            </a:extLst>
          </p:cNvPr>
          <p:cNvSpPr txBox="1"/>
          <p:nvPr/>
        </p:nvSpPr>
        <p:spPr>
          <a:xfrm>
            <a:off x="6191023" y="5322272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Е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23DBED-E4E5-43CD-BAAD-969EF88BEA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99" y="1344276"/>
            <a:ext cx="1140444" cy="128755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68D9E-757C-4628-BA14-94D20D43E8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4" y="1692466"/>
            <a:ext cx="1111834" cy="1255257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7D0AF6-2252-480A-BB23-D1B7A96914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72" y="2194946"/>
            <a:ext cx="1126963" cy="127233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90323-D301-459E-8E2F-5D6E32685B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25" y="2549985"/>
            <a:ext cx="1140443" cy="1287556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0654C4-920A-4240-99E8-F4AED244D4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19" y="2890179"/>
            <a:ext cx="1181555" cy="133397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55715D-123A-4AB0-ADBB-1DA373F611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5" y="3567631"/>
            <a:ext cx="1196905" cy="135130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F6330F9-1664-41CE-BACE-8656A2F199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91" y="4314508"/>
            <a:ext cx="2340136" cy="234013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619CF03-B776-41C1-8E75-175C69A5CF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8608" y="1372795"/>
            <a:ext cx="3429205" cy="345738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C94D3C3-FF63-4549-A74B-6CF25E6D95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761"/>
            <a:ext cx="949113" cy="8622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155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532 L 0.40039 -0.22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36 L 0.52787 -0.196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L 0.43542 -0.065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55261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44726 0.132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0.30847 0.157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461932-0A05-433C-8412-34408931C393}"/>
</file>

<file path=customXml/itemProps2.xml><?xml version="1.0" encoding="utf-8"?>
<ds:datastoreItem xmlns:ds="http://schemas.openxmlformats.org/officeDocument/2006/customXml" ds:itemID="{CB6FFCF7-2769-4EB4-9209-96D6CF912A5C}"/>
</file>

<file path=customXml/itemProps3.xml><?xml version="1.0" encoding="utf-8"?>
<ds:datastoreItem xmlns:ds="http://schemas.openxmlformats.org/officeDocument/2006/customXml" ds:itemID="{618FDBEF-7853-44E0-836F-52E6F30939C2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2026-01-19T20:13:53Z</dcterms:created>
  <dcterms:modified xsi:type="dcterms:W3CDTF">2026-01-19T20:44:54Z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