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86"/>
  </p:normalViewPr>
  <p:slideViewPr>
    <p:cSldViewPr snapToGrid="0">
      <p:cViewPr>
        <p:scale>
          <a:sx n="101" d="100"/>
          <a:sy n="101" d="100"/>
        </p:scale>
        <p:origin x="21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AB85A-1E56-E57E-6758-952F55F0D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445954-5A59-AEA0-078F-6EA21B530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8CCE24-D2E4-9A8B-F64E-1F0EA1CA8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81D4-EEA2-1A49-B9F2-111A154ED89B}" type="datetimeFigureOut">
              <a:rPr lang="ru-UA" smtClean="0"/>
              <a:t>19.01.2026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90704E-D197-0836-F6AE-E8B4D6FD8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6A147E-894A-A25A-1573-5D184147E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612-5BF4-A44F-A286-89BA4D6AEF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497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85E2CD-B5F3-58D1-7C18-72DB8B74D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F39CF6-73F8-A22E-455A-503FFA6FA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28515-1F30-AC7A-304E-618B0CFAA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81D4-EEA2-1A49-B9F2-111A154ED89B}" type="datetimeFigureOut">
              <a:rPr lang="ru-UA" smtClean="0"/>
              <a:t>19.01.2026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1EA44B-8E74-0169-F454-CB527D986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C81067-21EA-383E-BBEC-84762853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612-5BF4-A44F-A286-89BA4D6AEF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263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4AAC70A-FD87-6D28-968C-7A2905D571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C7A662-15FC-0E89-DBF6-252DAC3CC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18B4A4-AD92-04B7-3809-DD473945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81D4-EEA2-1A49-B9F2-111A154ED89B}" type="datetimeFigureOut">
              <a:rPr lang="ru-UA" smtClean="0"/>
              <a:t>19.01.2026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E477DC-5C52-282F-F54A-DB1C61CA6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327477-6D45-655D-7E79-2B932B7E9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612-5BF4-A44F-A286-89BA4D6AEF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293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9ADFF-D8A4-FA79-732D-06B3C0BDE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BDD39C-BFC8-3F24-B4FB-FB0B8A07F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69E6AC-6EF9-D6E5-44F5-EB9EE69C4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81D4-EEA2-1A49-B9F2-111A154ED89B}" type="datetimeFigureOut">
              <a:rPr lang="ru-UA" smtClean="0"/>
              <a:t>19.01.2026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E04FA0-2849-AA36-688D-2484F6F45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ECDA8A-3E7D-2E54-C6E4-7E9F4F343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612-5BF4-A44F-A286-89BA4D6AEF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348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09C19-6B15-FB51-C2C2-07CEC73E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44F896-89B5-1273-AED8-636383D6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8719D1-717F-3701-7089-5E582E0DF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81D4-EEA2-1A49-B9F2-111A154ED89B}" type="datetimeFigureOut">
              <a:rPr lang="ru-UA" smtClean="0"/>
              <a:t>19.01.2026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25148E-EF3C-D65E-BBD3-2D3B9B8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80CD9B-4C22-28F3-F655-D1C1DBF0D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612-5BF4-A44F-A286-89BA4D6AEF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1342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0A508-FA01-C27F-94EA-F3AF5C66A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05D2FF-FA0B-7C9A-4BE8-C5B2D0EAB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865008-A6BE-B6B2-835C-254E9E7C1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8777A0-F09D-8E01-9BA3-1AE1DF28D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81D4-EEA2-1A49-B9F2-111A154ED89B}" type="datetimeFigureOut">
              <a:rPr lang="ru-UA" smtClean="0"/>
              <a:t>19.01.2026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4A2B8D-2EF8-6FC8-B1C9-BA0A4D346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F6F02B-09CA-E761-3101-A72557B53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612-5BF4-A44F-A286-89BA4D6AEF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24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20E4C-73E9-655D-AB98-CC93DEEB4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8C7A18-0E08-531A-EABA-DAE343642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683432-3ABF-33AA-B88D-851B13F41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115975E-3A72-7C2C-F6F8-7CA3822A4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5D6DAF-5E65-BB4E-CF4C-3D0E8B6213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DA6661-1179-1A59-9447-7EF218E74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81D4-EEA2-1A49-B9F2-111A154ED89B}" type="datetimeFigureOut">
              <a:rPr lang="ru-UA" smtClean="0"/>
              <a:t>19.01.2026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BFB019-3921-C1DF-B566-5A4A31FF0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401CCD-7A31-9479-7DD6-D8879613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612-5BF4-A44F-A286-89BA4D6AEF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059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328C5-0F6D-3A53-6E60-59C4BB156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2098CC-B670-42D9-56EE-2E5B4BDD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81D4-EEA2-1A49-B9F2-111A154ED89B}" type="datetimeFigureOut">
              <a:rPr lang="ru-UA" smtClean="0"/>
              <a:t>19.01.2026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96C266-832E-CF36-84ED-CEFB5BE53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DE2A49-396E-D159-2F41-5190890C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612-5BF4-A44F-A286-89BA4D6AEF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583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5E51C3-81FF-C94C-B70A-D56EF1E05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81D4-EEA2-1A49-B9F2-111A154ED89B}" type="datetimeFigureOut">
              <a:rPr lang="ru-UA" smtClean="0"/>
              <a:t>19.01.2026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1EC6EE-049C-9CA9-3723-D289845E8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ECEF1D-3A35-19FD-424C-6789F2E5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612-5BF4-A44F-A286-89BA4D6AEF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959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84818-2153-5DD6-7324-8299EB12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FE9826-E7FF-D3D1-4F44-90FD6797B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ECFAD2-59D3-109B-0626-E6505F0C2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A27EDE-ABFB-A04E-80F0-AEE1746B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81D4-EEA2-1A49-B9F2-111A154ED89B}" type="datetimeFigureOut">
              <a:rPr lang="ru-UA" smtClean="0"/>
              <a:t>19.01.2026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A3852F-12D7-A859-4A96-A759DACD4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12DBB2-6A21-9E7B-B433-5243EE1B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612-5BF4-A44F-A286-89BA4D6AEF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36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6A6B0-76DE-AC23-CA98-5D7F1DA93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09F0D0-BA79-5F50-7D5A-C96681462B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974E77-A428-97F6-3477-D78D4526D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919AB7-96A1-B76B-A429-A8D7F9A50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81D4-EEA2-1A49-B9F2-111A154ED89B}" type="datetimeFigureOut">
              <a:rPr lang="ru-UA" smtClean="0"/>
              <a:t>19.01.2026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FF1BD-95C2-E7BF-A0A3-E10971159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7C7904-382D-F102-187A-77BED4E28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612-5BF4-A44F-A286-89BA4D6AEF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388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82284-F5D3-17EF-B28A-260CC3079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FE0555-CA21-2698-BC19-EFB6BE367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A5EBFC-84DD-112E-C417-74569DE85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081D4-EEA2-1A49-B9F2-111A154ED89B}" type="datetimeFigureOut">
              <a:rPr lang="ru-UA" smtClean="0"/>
              <a:t>19.01.2026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09798E-0A1C-054F-9D2A-2C22DFC7A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D527ED-0743-7DE1-7AE9-21E839381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E612-5BF4-A44F-A286-89BA4D6AEF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32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C6BE9A-26AB-AAC0-A013-37A34F01F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EB6414-3AE8-850A-8D2D-507C608A7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194050" y="1377950"/>
            <a:ext cx="2286000" cy="8674099"/>
          </a:xfrm>
          <a:prstGeom prst="rect">
            <a:avLst/>
          </a:prstGeom>
        </p:spPr>
      </p:pic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A9618401-D18C-D7AC-478D-8804FD86D710}"/>
              </a:ext>
            </a:extLst>
          </p:cNvPr>
          <p:cNvSpPr/>
          <p:nvPr/>
        </p:nvSpPr>
        <p:spPr>
          <a:xfrm>
            <a:off x="800100" y="1320800"/>
            <a:ext cx="7200900" cy="2425700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62A169-885F-AAB7-F84E-9B6E6D03D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09353" y="5214937"/>
            <a:ext cx="1818905" cy="6445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2C2CFDC-0156-9798-B712-0E2F1A4DD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0353" y="1778000"/>
            <a:ext cx="1481667" cy="1511300"/>
          </a:xfrm>
          <a:prstGeom prst="rect">
            <a:avLst/>
          </a:prstGeom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0055ED67-67BC-A953-E7C1-DD300B1AAA84}"/>
              </a:ext>
            </a:extLst>
          </p:cNvPr>
          <p:cNvSpPr/>
          <p:nvPr/>
        </p:nvSpPr>
        <p:spPr>
          <a:xfrm>
            <a:off x="800100" y="1320800"/>
            <a:ext cx="7200900" cy="2425700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FB77814B-DFDC-B6F8-953A-F53B5943B62B}"/>
              </a:ext>
            </a:extLst>
          </p:cNvPr>
          <p:cNvSpPr/>
          <p:nvPr/>
        </p:nvSpPr>
        <p:spPr>
          <a:xfrm>
            <a:off x="800099" y="1320800"/>
            <a:ext cx="7200900" cy="2425700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МЯЧ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EC643D87-F905-6426-3A63-FDBABD3524B8}"/>
              </a:ext>
            </a:extLst>
          </p:cNvPr>
          <p:cNvSpPr/>
          <p:nvPr/>
        </p:nvSpPr>
        <p:spPr>
          <a:xfrm>
            <a:off x="800099" y="1320800"/>
            <a:ext cx="7200900" cy="2425700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РЕКА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7F02893A-80E6-F2C9-7240-8AAF26287F79}"/>
              </a:ext>
            </a:extLst>
          </p:cNvPr>
          <p:cNvSpPr/>
          <p:nvPr/>
        </p:nvSpPr>
        <p:spPr>
          <a:xfrm>
            <a:off x="800099" y="1320799"/>
            <a:ext cx="7200900" cy="2425700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СНЕГ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53F83C25-943E-183C-2563-F4F9FF847E40}"/>
              </a:ext>
            </a:extLst>
          </p:cNvPr>
          <p:cNvSpPr/>
          <p:nvPr/>
        </p:nvSpPr>
        <p:spPr>
          <a:xfrm>
            <a:off x="800099" y="1320799"/>
            <a:ext cx="7200900" cy="2425700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0958172-2C29-3270-B09C-E2448356C1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8500" y="3289300"/>
            <a:ext cx="2946400" cy="29464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E2791F0-CDAE-59DB-E4B2-A57D119E9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24952" cy="10604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C7019D1-EA0E-7256-D47E-A77BA0D8FD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1807" y="3357562"/>
            <a:ext cx="2314886" cy="22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0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10521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05 -0.00371 L 0.20313 2.5925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896 -0.00185 L 0.30001 2.5925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32 -0.00185 L 0.39792 2.5925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8 -0.00185 L 0.49688 2.59259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376 -0.00185 L 0.59063 2.59259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1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AA3E24F-246C-4643-82F5-B180400ECD4F}"/>
</file>

<file path=customXml/itemProps2.xml><?xml version="1.0" encoding="utf-8"?>
<ds:datastoreItem xmlns:ds="http://schemas.openxmlformats.org/officeDocument/2006/customXml" ds:itemID="{3377E52F-1F0D-42E9-98ED-F238D1924433}"/>
</file>

<file path=customXml/itemProps3.xml><?xml version="1.0" encoding="utf-8"?>
<ds:datastoreItem xmlns:ds="http://schemas.openxmlformats.org/officeDocument/2006/customXml" ds:itemID="{3DF7E111-5033-4BDD-A315-661CC7E37E33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</Words>
  <Application>Microsoft Macintosh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1</cp:revision>
  <dcterms:created xsi:type="dcterms:W3CDTF">2026-01-19T18:33:43Z</dcterms:created>
  <dcterms:modified xsi:type="dcterms:W3CDTF">2026-01-19T18:51:32Z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