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0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6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0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2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4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4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6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2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BFD5-294B-4E60-A169-615A25A8DF7B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4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92"/>
            <a:ext cx="12192000" cy="698109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34" y="2977833"/>
            <a:ext cx="3428158" cy="34281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7" y="5908989"/>
            <a:ext cx="836711" cy="72404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86208" y="563493"/>
            <a:ext cx="7397365" cy="6267048"/>
            <a:chOff x="1028699" y="465991"/>
            <a:chExt cx="7397365" cy="626704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028699" y="465991"/>
              <a:ext cx="7380000" cy="5940000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57371" y="539591"/>
              <a:ext cx="7368693" cy="6193448"/>
              <a:chOff x="1057371" y="501612"/>
              <a:chExt cx="7368693" cy="6193448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571" y="501612"/>
                <a:ext cx="2399999" cy="360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057371" y="4037922"/>
                <a:ext cx="7368693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ru-RU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Настала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довгоочікувана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зима. З самого ранку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йшов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пухнастий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білий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сніг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Мишко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та Оля, притулившись до теплого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вікна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із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захопленням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спостерігали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як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сніжинки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кружляють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у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повітрі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та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вкривають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землю, дерева та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дахи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будинків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пуховою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ковдрою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spcAft>
                    <a:spcPts val="800"/>
                  </a:spcAft>
                </a:pPr>
                <a:endParaRPr lang="ru-RU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1079008" y="563493"/>
            <a:ext cx="7380000" cy="5940000"/>
            <a:chOff x="1028697" y="465991"/>
            <a:chExt cx="7380000" cy="5832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028697" y="465991"/>
              <a:ext cx="7380000" cy="5832000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768" y="595990"/>
              <a:ext cx="3670967" cy="3670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Прямоугольник 18"/>
            <p:cNvSpPr/>
            <p:nvPr/>
          </p:nvSpPr>
          <p:spPr>
            <a:xfrm>
              <a:off x="1085847" y="4244055"/>
              <a:ext cx="6954716" cy="1903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не могли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дочекатися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коли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підуть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вулицю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Вони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швидко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натягнули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теплі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куртки,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штани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рукавиці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шапки. Батьки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допомогли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зав'язати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шарфи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взу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чоботи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Щасливі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тепло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одягнені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вибігли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 дому.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70256" y="555103"/>
            <a:ext cx="7380000" cy="5940001"/>
            <a:chOff x="1028696" y="465991"/>
            <a:chExt cx="7069015" cy="580292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28696" y="465991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39" y="539590"/>
              <a:ext cx="2316131" cy="3474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Прямоугольник 21"/>
            <p:cNvSpPr/>
            <p:nvPr/>
          </p:nvSpPr>
          <p:spPr>
            <a:xfrm>
              <a:off x="1094055" y="3960590"/>
              <a:ext cx="6946508" cy="2255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подвір'ї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вже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зібралися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інші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Усі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разом вони почали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ліпити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величезного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сніговика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скатали три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великі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снігові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грудки, поставили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їх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один на одного.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Замість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очей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використовували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вугілля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замість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носа —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моркву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а на голову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вдягли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старе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відро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Сніговик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вийшов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на славу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76689" y="530248"/>
            <a:ext cx="7450296" cy="5976000"/>
            <a:chOff x="1028696" y="474969"/>
            <a:chExt cx="7136349" cy="58029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28696" y="474969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327" y="559656"/>
              <a:ext cx="2495756" cy="37436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Прямоугольник 24"/>
            <p:cNvSpPr/>
            <p:nvPr/>
          </p:nvSpPr>
          <p:spPr>
            <a:xfrm>
              <a:off x="1064809" y="4375769"/>
              <a:ext cx="7100236" cy="188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Неподалік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була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висока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крижана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гірка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Мишко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та Оля взяли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санчата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і по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черзі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скотилися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вершини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Веселий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сміх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розносився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по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засніженому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Катання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гірки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улюблена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зимова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всіх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дітей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81442" y="535883"/>
            <a:ext cx="7416000" cy="5976000"/>
            <a:chOff x="1028698" y="465992"/>
            <a:chExt cx="7103550" cy="580292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028698" y="465992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6" y="557912"/>
              <a:ext cx="2486051" cy="3729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8" name="Прямоугольник 27"/>
            <p:cNvSpPr/>
            <p:nvPr/>
          </p:nvSpPr>
          <p:spPr>
            <a:xfrm>
              <a:off x="1071442" y="4244055"/>
              <a:ext cx="7060806" cy="188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Коли почало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темніти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, 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щоки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й носи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почервоніли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морозу,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задоволені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трохи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втомлені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вирушили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додому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День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вийшов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чудовим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Вдома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на них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чекав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гарячий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чай з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малиновим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варенням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затишний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вечір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083624" y="543978"/>
            <a:ext cx="7380000" cy="5976000"/>
          </a:xfrm>
          <a:prstGeom prst="roundRect">
            <a:avLst>
              <a:gd name="adj" fmla="val 4787"/>
            </a:avLst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97" y="625252"/>
            <a:ext cx="27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80" y="622999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13200" r="15043" b="12267"/>
          <a:stretch/>
        </p:blipFill>
        <p:spPr>
          <a:xfrm>
            <a:off x="3432714" y="3451865"/>
            <a:ext cx="2571967" cy="28986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80" y="3617014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92" y="3571013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90" y="617461"/>
            <a:ext cx="179999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2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560BC3F-2280-4B62-888F-FB285446D3DD}"/>
</file>

<file path=customXml/itemProps2.xml><?xml version="1.0" encoding="utf-8"?>
<ds:datastoreItem xmlns:ds="http://schemas.openxmlformats.org/officeDocument/2006/customXml" ds:itemID="{F0CB3962-8C50-4786-BE7C-092AC4149FDA}"/>
</file>

<file path=customXml/itemProps3.xml><?xml version="1.0" encoding="utf-8"?>
<ds:datastoreItem xmlns:ds="http://schemas.openxmlformats.org/officeDocument/2006/customXml" ds:itemID="{392F0EA4-6419-409F-B863-2A0D815ABC32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454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2025-11-25T14:28:40Z</dcterms:created>
  <dcterms:modified xsi:type="dcterms:W3CDTF">2025-11-26T07:26:08Z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