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5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6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28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83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075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6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5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25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7772-3F59-4F8D-BAE5-4B152362093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1DC0-9FF8-463C-9039-21E5E0937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0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jpg"/><Relationship Id="rId3" Type="http://schemas.openxmlformats.org/officeDocument/2006/relationships/image" Target="../media/image2.jpg"/><Relationship Id="rId21" Type="http://schemas.openxmlformats.org/officeDocument/2006/relationships/image" Target="../media/image12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4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9755" cy="68580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64796" y="832104"/>
            <a:ext cx="7677606" cy="4765945"/>
            <a:chOff x="1295148" y="775813"/>
            <a:chExt cx="7677606" cy="460176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8"/>
            <a:stretch/>
          </p:blipFill>
          <p:spPr>
            <a:xfrm>
              <a:off x="1295148" y="775813"/>
              <a:ext cx="7677606" cy="4601761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16" b="97496" l="7520" r="70898">
                          <a14:foregroundMark x1="11719" y1="32200" x2="11719" y2="32200"/>
                          <a14:foregroundMark x1="12598" y1="30233" x2="12598" y2="30233"/>
                          <a14:foregroundMark x1="13086" y1="28086" x2="13086" y2="28086"/>
                          <a14:foregroundMark x1="13867" y1="24329" x2="13867" y2="24329"/>
                          <a14:foregroundMark x1="15039" y1="22004" x2="15039" y2="22004"/>
                          <a14:foregroundMark x1="10742" y1="36673" x2="10742" y2="36673"/>
                          <a14:foregroundMark x1="10352" y1="43113" x2="10352" y2="43113"/>
                          <a14:foregroundMark x1="17090" y1="15742" x2="17090" y2="15742"/>
                          <a14:foregroundMark x1="15918" y1="19499" x2="15918" y2="19499"/>
                          <a14:foregroundMark x1="20020" y1="12880" x2="20020" y2="12880"/>
                          <a14:foregroundMark x1="22363" y1="9839" x2="22363" y2="9839"/>
                          <a14:foregroundMark x1="21484" y1="11270" x2="21484" y2="11270"/>
                          <a14:foregroundMark x1="25391" y1="9302" x2="25391" y2="9302"/>
                          <a14:foregroundMark x1="30273" y1="8050" x2="30176" y2="8050"/>
                          <a14:foregroundMark x1="33008" y1="8050" x2="33008" y2="8050"/>
                          <a14:foregroundMark x1="34570" y1="8587" x2="34570" y2="8587"/>
                          <a14:foregroundMark x1="36328" y1="10197" x2="36328" y2="10197"/>
                          <a14:foregroundMark x1="37598" y1="10555" x2="37598" y2="10555"/>
                          <a14:foregroundMark x1="39648" y1="12880" x2="39648" y2="12880"/>
                          <a14:foregroundMark x1="40430" y1="14848" x2="40430" y2="14848"/>
                          <a14:foregroundMark x1="37695" y1="12701" x2="37695" y2="12701"/>
                          <a14:foregroundMark x1="43066" y1="17889" x2="43066" y2="17889"/>
                          <a14:foregroundMark x1="41895" y1="17174" x2="41895" y2="17174"/>
                          <a14:foregroundMark x1="44336" y1="23792" x2="44336" y2="23792"/>
                          <a14:foregroundMark x1="45410" y1="34884" x2="45410" y2="34884"/>
                          <a14:foregroundMark x1="45020" y1="30411" x2="45020" y2="30411"/>
                          <a14:foregroundMark x1="44727" y1="28623" x2="44727" y2="28623"/>
                          <a14:foregroundMark x1="44336" y1="27191" x2="44336" y2="27191"/>
                          <a14:foregroundMark x1="43262" y1="20930" x2="43262" y2="20930"/>
                          <a14:foregroundMark x1="45313" y1="39893" x2="45313" y2="39893"/>
                          <a14:foregroundMark x1="45801" y1="42755" x2="45801" y2="42755"/>
                          <a14:foregroundMark x1="44922" y1="33631" x2="44922" y2="33631"/>
                          <a14:foregroundMark x1="45898" y1="47406" x2="45898" y2="47406"/>
                          <a14:foregroundMark x1="10645" y1="63327" x2="10645" y2="63327"/>
                          <a14:foregroundMark x1="11230" y1="67084" x2="11230" y2="67084"/>
                          <a14:foregroundMark x1="10059" y1="58318" x2="10059" y2="58318"/>
                          <a14:foregroundMark x1="10449" y1="45081" x2="10449" y2="45081"/>
                          <a14:foregroundMark x1="11914" y1="34168" x2="11914" y2="34168"/>
                          <a14:foregroundMark x1="19336" y1="14669" x2="18652" y2="14669"/>
                          <a14:foregroundMark x1="28320" y1="6977" x2="28320" y2="6977"/>
                          <a14:foregroundMark x1="31445" y1="6977" x2="31445" y2="6977"/>
                          <a14:foregroundMark x1="15137" y1="78891" x2="15137" y2="78891"/>
                          <a14:foregroundMark x1="19531" y1="82648" x2="19531" y2="82648"/>
                          <a14:backgroundMark x1="45020" y1="61181" x2="45020" y2="61181"/>
                          <a14:backgroundMark x1="44922" y1="62612" x2="44629" y2="660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1" r="29117"/>
            <a:stretch/>
          </p:blipFill>
          <p:spPr>
            <a:xfrm>
              <a:off x="1873929" y="2052961"/>
              <a:ext cx="2386969" cy="204746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5066219" y="3402542"/>
              <a:ext cx="375657" cy="44519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10" b="99106" l="6055" r="96387">
                          <a14:foregroundMark x1="84961" y1="59392" x2="84961" y2="57961"/>
                          <a14:foregroundMark x1="55566" y1="90698" x2="55566" y2="90698"/>
                          <a14:foregroundMark x1="82520" y1="83542" x2="82520" y2="83542"/>
                          <a14:backgroundMark x1="18262" y1="60823" x2="18262" y2="60823"/>
                          <a14:backgroundMark x1="22070" y1="57961" x2="22070" y2="57961"/>
                          <a14:backgroundMark x1="24316" y1="54025" x2="24316" y2="54025"/>
                          <a14:backgroundMark x1="23828" y1="51878" x2="23828" y2="51878"/>
                          <a14:backgroundMark x1="71777" y1="45617" x2="72266" y2="44723"/>
                          <a14:backgroundMark x1="74707" y1="45438" x2="74707" y2="45438"/>
                          <a14:backgroundMark x1="69922" y1="35778" x2="69922" y2="35778"/>
                          <a14:backgroundMark x1="72070" y1="39356" x2="72070" y2="39356"/>
                          <a14:backgroundMark x1="69336" y1="39535" x2="69336" y2="39535"/>
                          <a14:backgroundMark x1="79492" y1="57066" x2="79492" y2="57066"/>
                          <a14:backgroundMark x1="77148" y1="59750" x2="77148" y2="59750"/>
                          <a14:backgroundMark x1="76758" y1="53846" x2="76758" y2="53846"/>
                          <a14:backgroundMark x1="77441" y1="58676" x2="77441" y2="58676"/>
                          <a14:backgroundMark x1="77246" y1="53131" x2="77051" y2="53131"/>
                          <a14:backgroundMark x1="13965" y1="65832" x2="13867" y2="65295"/>
                          <a14:backgroundMark x1="15234" y1="66547" x2="15332" y2="661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656" y="2745577"/>
              <a:ext cx="1865573" cy="110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685759" y="3260545"/>
              <a:ext cx="375657" cy="445190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39" b="96064" l="13184" r="580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10" r="40927"/>
            <a:stretch/>
          </p:blipFill>
          <p:spPr>
            <a:xfrm>
              <a:off x="4705957" y="3483140"/>
              <a:ext cx="375657" cy="445190"/>
            </a:xfrm>
            <a:prstGeom prst="rect">
              <a:avLst/>
            </a:prstGeom>
          </p:spPr>
        </p:pic>
      </p:grpSp>
      <p:sp>
        <p:nvSpPr>
          <p:cNvPr id="13" name="Скругленный прямоугольник 12"/>
          <p:cNvSpPr/>
          <p:nvPr/>
        </p:nvSpPr>
        <p:spPr>
          <a:xfrm>
            <a:off x="3829668" y="963069"/>
            <a:ext cx="1800000" cy="1800000"/>
          </a:xfrm>
          <a:prstGeom prst="roundRect">
            <a:avLst>
              <a:gd name="adj" fmla="val 11886"/>
            </a:avLst>
          </a:prstGeom>
          <a:solidFill>
            <a:schemeClr val="bg1">
              <a:alpha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197" b="93739" l="28027" r="72266">
                        <a14:foregroundMark x1="43848" y1="21467" x2="41895" y2="19857"/>
                        <a14:foregroundMark x1="58594" y1="20751" x2="58594" y2="18247"/>
                        <a14:foregroundMark x1="65332" y1="84258" x2="65723" y2="84258"/>
                        <a14:foregroundMark x1="70020" y1="77639" x2="70020" y2="77639"/>
                        <a14:foregroundMark x1="39160" y1="87120" x2="39160" y2="87120"/>
                        <a14:foregroundMark x1="67676" y1="70125" x2="67676" y2="70125"/>
                        <a14:foregroundMark x1="66309" y1="68694" x2="66309" y2="68694"/>
                        <a14:foregroundMark x1="70020" y1="73345" x2="70020" y2="73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88" t="9127" r="27656" b="6551"/>
          <a:stretch/>
        </p:blipFill>
        <p:spPr>
          <a:xfrm>
            <a:off x="3967695" y="1128538"/>
            <a:ext cx="1512000" cy="15762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46" b="94454" l="27637" r="724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5006" r="27656" b="5349"/>
          <a:stretch/>
        </p:blipFill>
        <p:spPr>
          <a:xfrm>
            <a:off x="3932778" y="1040816"/>
            <a:ext cx="1581833" cy="172744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798" b="89624" l="8301" r="91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7809" r="44911" b="10222"/>
          <a:stretch/>
        </p:blipFill>
        <p:spPr>
          <a:xfrm>
            <a:off x="3996990" y="1100868"/>
            <a:ext cx="1483767" cy="15244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25" b="88193" l="22168" r="776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5865" r="21937" b="9470"/>
          <a:stretch/>
        </p:blipFill>
        <p:spPr>
          <a:xfrm>
            <a:off x="3856239" y="1145945"/>
            <a:ext cx="1734910" cy="1541388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37410" y="832104"/>
            <a:ext cx="7704992" cy="4768539"/>
            <a:chOff x="737410" y="1263393"/>
            <a:chExt cx="7704992" cy="476853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15"/>
            <a:stretch/>
          </p:blipFill>
          <p:spPr>
            <a:xfrm>
              <a:off x="737410" y="1263393"/>
              <a:ext cx="7704992" cy="4768539"/>
            </a:xfrm>
            <a:prstGeom prst="roundRect">
              <a:avLst>
                <a:gd name="adj" fmla="val 9630"/>
              </a:avLst>
            </a:prstGeom>
            <a:ln w="76200">
              <a:solidFill>
                <a:schemeClr val="bg1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936" b="96780" l="6934" r="70605">
                          <a14:foregroundMark x1="17578" y1="15921" x2="17188" y2="16100"/>
                          <a14:foregroundMark x1="22266" y1="10197" x2="22266" y2="10197"/>
                          <a14:foregroundMark x1="25391" y1="9481" x2="24902" y2="8587"/>
                          <a14:foregroundMark x1="28711" y1="7335" x2="28125" y2="6798"/>
                          <a14:foregroundMark x1="31445" y1="7513" x2="31445" y2="7513"/>
                          <a14:foregroundMark x1="33105" y1="8945" x2="33301" y2="8050"/>
                          <a14:foregroundMark x1="34668" y1="9123" x2="34668" y2="9123"/>
                          <a14:foregroundMark x1="36621" y1="10376" x2="36621" y2="10376"/>
                          <a14:foregroundMark x1="37500" y1="10555" x2="37500" y2="10555"/>
                          <a14:foregroundMark x1="39746" y1="11986" x2="39746" y2="11986"/>
                          <a14:foregroundMark x1="40430" y1="15385" x2="40430" y2="15385"/>
                          <a14:foregroundMark x1="42969" y1="18426" x2="42969" y2="18426"/>
                          <a14:foregroundMark x1="43164" y1="20572" x2="43164" y2="20572"/>
                          <a14:foregroundMark x1="11328" y1="42039" x2="10449" y2="42397"/>
                          <a14:foregroundMark x1="11133" y1="35599" x2="10938" y2="35778"/>
                          <a14:foregroundMark x1="11523" y1="32200" x2="11523" y2="32200"/>
                          <a14:foregroundMark x1="10840" y1="44007" x2="10840" y2="44007"/>
                          <a14:foregroundMark x1="10742" y1="62433" x2="10742" y2="63685"/>
                          <a14:foregroundMark x1="10059" y1="58140" x2="9766" y2="58140"/>
                          <a14:foregroundMark x1="15234" y1="79785" x2="15039" y2="78354"/>
                          <a14:foregroundMark x1="45703" y1="42755" x2="45703" y2="42755"/>
                          <a14:foregroundMark x1="45508" y1="37567" x2="45508" y2="37567"/>
                          <a14:foregroundMark x1="10449" y1="45259" x2="10449" y2="45259"/>
                          <a14:foregroundMark x1="14746" y1="24687" x2="13867" y2="24329"/>
                          <a14:foregroundMark x1="13281" y1="28086" x2="12988" y2="28086"/>
                          <a14:foregroundMark x1="12793" y1="30411" x2="12793" y2="304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2" t="3763" r="29387" b="3433"/>
            <a:stretch/>
          </p:blipFill>
          <p:spPr>
            <a:xfrm>
              <a:off x="1599571" y="1493744"/>
              <a:ext cx="3503215" cy="280057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33" y="5767440"/>
            <a:ext cx="836598" cy="7594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61" y="3039669"/>
            <a:ext cx="2443760" cy="21147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11" y="3439369"/>
            <a:ext cx="3069771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F355E5-3590-4E5F-91DA-706FAE371A9A}"/>
</file>

<file path=customXml/itemProps2.xml><?xml version="1.0" encoding="utf-8"?>
<ds:datastoreItem xmlns:ds="http://schemas.openxmlformats.org/officeDocument/2006/customXml" ds:itemID="{5B5B6CBC-E68F-460D-B71B-E2917F0C3968}"/>
</file>

<file path=customXml/itemProps3.xml><?xml version="1.0" encoding="utf-8"?>
<ds:datastoreItem xmlns:ds="http://schemas.openxmlformats.org/officeDocument/2006/customXml" ds:itemID="{FF4B962B-1F0C-4561-B507-F8172D893A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2026-01-19T14:09:13Z</dcterms:created>
  <dcterms:modified xsi:type="dcterms:W3CDTF">2026-01-19T14:09:41Z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