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B95F3-E6AB-8421-67FC-868D80CCD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9CF2C2-DE72-AD07-3A5F-23AC6F04C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DE6D8-3F29-038C-3180-BED6653F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C50DA-53F7-9AEE-B459-332885F8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B5634-FA08-D43A-D8A9-05335821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3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64312-447E-CE0B-8894-779F5CFC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573E2A-148A-9EEE-24E7-A5ADDD420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B2D63A-7380-C5B4-F6BE-E60CED61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007683-DC96-8BE3-5639-7F1DB204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C4005-B15C-88D0-81A4-6B9AE430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0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F1D813-5402-A825-7951-5826A7396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491DB-AF24-E0C8-AF92-5E3C1E8F7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805ED-12E3-0C6C-74BE-FF044E36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86E966-EBA8-2C00-366A-CCA66CE6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F704C-2D44-E50E-1F8A-CDCC737E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54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3FB8E-12B0-89AB-BBD7-B9F48269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D1A42-2D15-752F-3E8E-32204D4C9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B48DC-89F2-23FB-8BB7-7639FE51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D1562-41CD-6285-63E5-14CAAF08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EBF07-BDA8-3361-913E-6F2AF95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7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B9A8-EB5D-3A80-56C8-D41CB13F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59840-B348-E0CC-95D6-C285FD15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9C220-AA29-6B52-1BEC-823167CB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0A554-0366-84B9-110A-83AECB59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7931-2BEF-1E15-3A9D-036F0AEB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1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9F70-5820-0424-883F-903F9F2D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A8AC0-7B99-143E-54C2-E176CCB31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22A8-E45E-002D-F3B9-18A90432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C9A89-E0EA-CFF5-0A0D-79CE5F22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A40A8-9691-34AB-A719-396E4E4F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8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316F9-0FE6-51BC-FEAA-659A09EC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834E4-A304-3B57-8097-70340194E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D14F04-F4B5-A5A1-9DEF-216F18C2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9CB2E-F682-6265-5617-AE8E5AFA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1C703-BCC0-7DE1-D342-6BEF8EEF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08C6C4-1FE4-3584-F527-ED823D4E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3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89E28-EC80-254E-6927-CD327FF2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AE35FA-8A28-3C48-095A-0ADDD7DA1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81BC9-B9AC-C05B-1983-0F3A9AA63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AA3500-780B-D52B-EF64-4AD8D7919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37E18E-CE1E-2C89-028F-6F9DDE2D5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7A2E97-1701-73EA-E770-17DE53E4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D50120-DE23-029E-9F85-56807CD1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CD6B5-2F94-6F24-F2BC-5FF5F6DF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2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7A5FD-AC7D-048F-6995-85E10E07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6316E3-33E9-7C52-632E-020556A5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0604CA-A0AA-9A66-D2A3-3A08C6FD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B28A91-FCB7-6A61-EC47-8CAC4AD3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41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6B505C-2E04-32D8-9E61-2D8EF0EC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61791-6554-6A8C-294D-BE0FAB35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E55BB-8F7B-B261-611E-2ADF8E7E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6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1FB98-BCDD-0AD2-42A3-883C5ADA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5092F-9154-815A-61DE-961849532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B876AD-507E-7036-9990-F04CAC95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DB3252-8285-0543-2EA4-7743BA23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FFF8F6-D262-CB8F-F4A3-65D5C788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C852AB-1105-DFF1-1788-D175BDB2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6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DC37-4FC8-9984-EC76-7D9E651B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DC28E-7863-D40B-9C5C-7C62B938C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DC90F3-399B-51E4-5D05-324F1F04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720104-971F-C54A-5B37-2ED355B0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444E9-698A-E451-A477-8710E476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7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DC5CC-5F70-4367-E672-4DABFBE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23418E-694E-AD72-F478-E2EAE4A77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7BEB88-D5FB-CCE7-32A9-E9DC9FEC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18F7AB-5622-F53A-1861-FE903E4E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70384-0D60-51AB-6130-36A5BB20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814145-D187-1C54-9EA4-6D249582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42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1F866-5899-2058-C339-792997A1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298AA5-DDE1-ACE2-CD5F-CFCCDADC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8DCCE-630E-3D24-4852-14D5EBC0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7E43A-1792-145C-DC8D-376DB580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C5689-B551-80C0-C099-56859E2B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2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F7C7A9-A7CB-C094-ED67-B9A28C97A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098964-4530-07DD-8838-FE3F651D9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EF6C0-04C2-64D3-2B34-11512124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63850-03E6-E2A0-DD25-DC1CE36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02F9A-6BD4-A814-F96E-25B91A3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2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4C325-178C-0CB6-A723-89A249B3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29FAC7-AE34-A1BF-E1D0-FB0796170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92417-8D81-A073-8724-3B296DAE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1B9DE4-25E3-CF90-4D1F-FEE89BAA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2327D-EBAA-C4C3-0FDA-30178E3C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2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2D7E3-87E3-BF98-16D2-17249FB4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4A08E-698B-F456-5F1D-08A9F37C9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BC858-36C9-0D1B-D2DD-54CFFB8FA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D0E4DD-8A47-8BFF-B4BC-CC4123E4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EA86D6-7A61-54DF-73A6-19DE1A08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4FE77-A60C-276F-C594-E0135DF5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9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39765-337F-8BBD-0513-77A65854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20CF79-8DFB-BB09-05AE-A0BFC40B4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2C6BF7-DCE9-020F-67F8-FF481AF5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7F7131-341D-CF75-2695-C610D5610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15E56A-F637-37E9-AC1F-61B5F0694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46FA77-2BEA-821C-4969-CCCE2374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B4FAB7-E5FB-E883-59E0-B44A8A1E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39B079-5E5A-3D3F-BA89-232A0E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7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C264C-5B74-6FEF-22E6-7F552AD0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2A99F9-34E3-808E-8A58-8B9A3ECB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3EF550-EEE1-A18E-F440-1C316890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FFC1E5-FFF8-F789-A213-A62CDD30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3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EBEE49-4181-9A64-0A83-957DD689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C016DB-A08D-6F7B-50D3-4CA0EF86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DF6758-CD93-611A-4C17-9A667FE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8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400F0-6A93-A849-B60E-1E0F8614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3FC2F-759C-447D-4979-FE3D66F50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F33762-6CE7-4FBB-3054-0BD41A3A3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69568-8C90-F553-AFCB-0CF8BD08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B0DE8F-D38B-DCA4-7A0B-BC38F16C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5A02D1-1298-FF44-D91E-5D1BC682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4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CCB63-C5F5-149D-DDC4-770A8E795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9404A8-4C09-6EB8-F2F2-F050F45A9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AF20B1-DE39-6479-ED01-AE121D2A7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13E4B4-D518-5F0E-B567-864C64A31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94E61F-507E-558F-F3D0-C9354A61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A1364-5E9B-934A-1AA5-2ABAB53E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EACDE-1A66-71BC-C74B-D5D1AA03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2B7CC1-9538-7FA2-30A7-DA955718C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65846-4FCD-2F47-40F8-29E94B64D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95FE-598A-40DF-B501-6E4173427873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23D25-3A6C-3A2E-4E07-4D06FF5EF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2450DC-CE73-6F90-2C68-E36728B3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755AE-1A32-4D3B-B8CA-A53B58200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6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48D7F-9709-A93A-F418-B34355A2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DF015-CEA8-2917-477A-55FE569EC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21A2CF-EDB1-0E6C-B533-F4997FD6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227C-364B-56DF-C107-C62CFAE56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36FE62-62AB-2107-C1E7-6049DA9E9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4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736D97-D3C9-FDEE-D4C0-4165C38F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154" y="-20724"/>
            <a:ext cx="12308433" cy="820562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CF97D0-CE12-C38D-6F4D-BA285150DAAA}"/>
              </a:ext>
            </a:extLst>
          </p:cNvPr>
          <p:cNvSpPr/>
          <p:nvPr/>
        </p:nvSpPr>
        <p:spPr>
          <a:xfrm>
            <a:off x="1111407" y="497066"/>
            <a:ext cx="8839857" cy="5922698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9807EE-BA83-466A-95AA-5BD84D68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4" b="93945" l="9961" r="89844">
                        <a14:foregroundMark x1="43262" y1="8594" x2="41895" y2="12305"/>
                        <a14:foregroundMark x1="58301" y1="88770" x2="54590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941" y="2881969"/>
            <a:ext cx="3563459" cy="3563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E1919-A84D-4E45-BF40-0F26CCE4F6C6}"/>
              </a:ext>
            </a:extLst>
          </p:cNvPr>
          <p:cNvSpPr txBox="1"/>
          <p:nvPr/>
        </p:nvSpPr>
        <p:spPr>
          <a:xfrm>
            <a:off x="2040526" y="2472018"/>
            <a:ext cx="14137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7835C-D655-4CBC-BB58-5E1EC7CB3FB1}"/>
              </a:ext>
            </a:extLst>
          </p:cNvPr>
          <p:cNvSpPr txBox="1"/>
          <p:nvPr/>
        </p:nvSpPr>
        <p:spPr>
          <a:xfrm>
            <a:off x="4455035" y="3799765"/>
            <a:ext cx="15045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5597E-7648-4DE9-ACB9-F139D5EE4C71}"/>
              </a:ext>
            </a:extLst>
          </p:cNvPr>
          <p:cNvSpPr txBox="1"/>
          <p:nvPr/>
        </p:nvSpPr>
        <p:spPr>
          <a:xfrm>
            <a:off x="6344522" y="2416871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27ADB-65D0-41F8-90DE-A632E8C59E8F}"/>
              </a:ext>
            </a:extLst>
          </p:cNvPr>
          <p:cNvSpPr txBox="1"/>
          <p:nvPr/>
        </p:nvSpPr>
        <p:spPr>
          <a:xfrm>
            <a:off x="7795847" y="345454"/>
            <a:ext cx="1348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1CBAB1-FB39-0A1A-B994-9E0747526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43" y="3560953"/>
            <a:ext cx="2646878" cy="2646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530ECC-724B-974A-6E3D-E56D07DB211E}"/>
              </a:ext>
            </a:extLst>
          </p:cNvPr>
          <p:cNvSpPr txBox="1"/>
          <p:nvPr/>
        </p:nvSpPr>
        <p:spPr>
          <a:xfrm>
            <a:off x="4392643" y="2313941"/>
            <a:ext cx="1498600" cy="2646878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616B1-9E8D-1A82-6263-BC47847305AE}"/>
              </a:ext>
            </a:extLst>
          </p:cNvPr>
          <p:cNvSpPr txBox="1"/>
          <p:nvPr/>
        </p:nvSpPr>
        <p:spPr>
          <a:xfrm>
            <a:off x="6437560" y="3967820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923E10-781A-877D-4B2A-5EC43B4C1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11" y="1978965"/>
            <a:ext cx="5172814" cy="5172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E222F2-5C17-E013-DEC8-06A1AC4C930A}"/>
              </a:ext>
            </a:extLst>
          </p:cNvPr>
          <p:cNvSpPr txBox="1"/>
          <p:nvPr/>
        </p:nvSpPr>
        <p:spPr>
          <a:xfrm>
            <a:off x="2239414" y="3745422"/>
            <a:ext cx="1548605" cy="2646878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75459-7425-F585-5522-D5FE713E399F}"/>
              </a:ext>
            </a:extLst>
          </p:cNvPr>
          <p:cNvSpPr txBox="1"/>
          <p:nvPr/>
        </p:nvSpPr>
        <p:spPr>
          <a:xfrm>
            <a:off x="6546762" y="3648534"/>
            <a:ext cx="24798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51C52-E908-58C1-3ADD-608E72956C8F}"/>
              </a:ext>
            </a:extLst>
          </p:cNvPr>
          <p:cNvSpPr txBox="1"/>
          <p:nvPr/>
        </p:nvSpPr>
        <p:spPr>
          <a:xfrm>
            <a:off x="4576832" y="2297331"/>
            <a:ext cx="18286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noProof="0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D3339C-EC25-843F-6B6F-50C50B9DC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1" t="-3370" r="18260" b="38100"/>
          <a:stretch>
            <a:fillRect/>
          </a:stretch>
        </p:blipFill>
        <p:spPr>
          <a:xfrm>
            <a:off x="779406" y="1618530"/>
            <a:ext cx="4489999" cy="4518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B604D4-2838-669B-5DB9-6E980846E870}"/>
              </a:ext>
            </a:extLst>
          </p:cNvPr>
          <p:cNvSpPr txBox="1"/>
          <p:nvPr/>
        </p:nvSpPr>
        <p:spPr>
          <a:xfrm>
            <a:off x="2077354" y="3190493"/>
            <a:ext cx="15329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noProof="0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2E46A0-491D-DA92-CCC7-87EFF773A2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55" b="97614" l="1698" r="94195">
                        <a14:foregroundMark x1="27382" y1="5135" x2="90581" y2="12535"/>
                        <a14:foregroundMark x1="96057" y1="2426" x2="94195" y2="17954"/>
                        <a14:foregroundMark x1="94195" y1="17954" x2="94195" y2="17954"/>
                        <a14:foregroundMark x1="57612" y1="51031" x2="84173" y2="61140"/>
                        <a14:foregroundMark x1="84173" y1="61140" x2="84173" y2="61140"/>
                        <a14:foregroundMark x1="20975" y1="76668" x2="45126" y2="94096"/>
                        <a14:foregroundMark x1="45126" y1="94096" x2="71358" y2="95592"/>
                        <a14:foregroundMark x1="15498" y1="73959" x2="21906" y2="86130"/>
                        <a14:foregroundMark x1="77766" y1="84108" x2="58708" y2="92196"/>
                        <a14:foregroundMark x1="58708" y1="92196" x2="52136" y2="97614"/>
                        <a14:foregroundMark x1="80504" y1="80712" x2="67689" y2="96927"/>
                        <a14:foregroundMark x1="67689" y1="96927" x2="67689" y2="97614"/>
                        <a14:foregroundMark x1="5422" y1="72624" x2="10898" y2="86818"/>
                        <a14:foregroundMark x1="80504" y1="94905" x2="35652" y2="96927"/>
                        <a14:foregroundMark x1="1752" y1="69268" x2="5422" y2="88839"/>
                        <a14:foregroundMark x1="75904" y1="84796" x2="55750" y2="97614"/>
                        <a14:foregroundMark x1="81380" y1="38860" x2="90581" y2="61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964" y="3097530"/>
            <a:ext cx="2051924" cy="27825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D7DB49-7326-144C-F2D2-7A23492C6169}"/>
              </a:ext>
            </a:extLst>
          </p:cNvPr>
          <p:cNvSpPr txBox="1"/>
          <p:nvPr/>
        </p:nvSpPr>
        <p:spPr>
          <a:xfrm>
            <a:off x="2233226" y="3592140"/>
            <a:ext cx="16215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466AC-4F52-F384-9C03-FF7B455D6D9B}"/>
              </a:ext>
            </a:extLst>
          </p:cNvPr>
          <p:cNvSpPr txBox="1"/>
          <p:nvPr/>
        </p:nvSpPr>
        <p:spPr>
          <a:xfrm>
            <a:off x="6518713" y="3569978"/>
            <a:ext cx="15170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2BF62-AAD6-A9DA-D9AF-49433F20A41A}"/>
              </a:ext>
            </a:extLst>
          </p:cNvPr>
          <p:cNvSpPr txBox="1"/>
          <p:nvPr/>
        </p:nvSpPr>
        <p:spPr>
          <a:xfrm>
            <a:off x="4457789" y="2401134"/>
            <a:ext cx="15045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E16ECA-5A01-2AE7-6DE2-5AFBA3BD95FA}"/>
              </a:ext>
            </a:extLst>
          </p:cNvPr>
          <p:cNvSpPr txBox="1"/>
          <p:nvPr/>
        </p:nvSpPr>
        <p:spPr>
          <a:xfrm>
            <a:off x="6441088" y="3574614"/>
            <a:ext cx="1443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FF7CF4F-4DB3-F9A4-82BA-C17F5D7E79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9331" y="2857814"/>
            <a:ext cx="4032114" cy="40321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084D85-8984-D8A5-6109-CFEBFE6DF944}"/>
              </a:ext>
            </a:extLst>
          </p:cNvPr>
          <p:cNvSpPr txBox="1"/>
          <p:nvPr/>
        </p:nvSpPr>
        <p:spPr>
          <a:xfrm>
            <a:off x="2533913" y="3585112"/>
            <a:ext cx="16823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noProof="0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510733-CCE3-A133-10B7-19833FCFF2E6}"/>
              </a:ext>
            </a:extLst>
          </p:cNvPr>
          <p:cNvSpPr txBox="1"/>
          <p:nvPr/>
        </p:nvSpPr>
        <p:spPr>
          <a:xfrm>
            <a:off x="4356446" y="2200375"/>
            <a:ext cx="16823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F6E672-E03C-E7AB-3B7F-BAAC63BB19F4}"/>
              </a:ext>
            </a:extLst>
          </p:cNvPr>
          <p:cNvSpPr txBox="1"/>
          <p:nvPr/>
        </p:nvSpPr>
        <p:spPr>
          <a:xfrm>
            <a:off x="4598649" y="2555076"/>
            <a:ext cx="18552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218DE95-FAE7-2F88-FA72-3633341C1A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2012" y1="81250" x2="54492" y2="80176"/>
                        <a14:foregroundMark x1="61523" y1="81738" x2="61523" y2="8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210" y="2325970"/>
            <a:ext cx="4680692" cy="46806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0D54AF0-CB30-3D03-B6A9-304BFC641E61}"/>
              </a:ext>
            </a:extLst>
          </p:cNvPr>
          <p:cNvSpPr txBox="1"/>
          <p:nvPr/>
        </p:nvSpPr>
        <p:spPr>
          <a:xfrm>
            <a:off x="2267506" y="4052172"/>
            <a:ext cx="17911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F691F6-BDBA-B75B-0686-4C85C951F991}"/>
              </a:ext>
            </a:extLst>
          </p:cNvPr>
          <p:cNvSpPr txBox="1"/>
          <p:nvPr/>
        </p:nvSpPr>
        <p:spPr>
          <a:xfrm>
            <a:off x="6420958" y="4076013"/>
            <a:ext cx="23424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5ACE1C-53AD-A92C-CCF8-C9FEF0CDE5B4}"/>
              </a:ext>
            </a:extLst>
          </p:cNvPr>
          <p:cNvSpPr txBox="1"/>
          <p:nvPr/>
        </p:nvSpPr>
        <p:spPr>
          <a:xfrm>
            <a:off x="6737462" y="2471307"/>
            <a:ext cx="14062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0C4B16E-2BA1-44C0-95E0-97A2BE5428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4531" y1="32813" x2="41079" y2="38443"/>
                        <a14:foregroundMark x1="62792" y1="35401" x2="66113" y2="42383"/>
                        <a14:backgroundMark x1="34961" y1="18359" x2="31543" y2="30859"/>
                        <a14:backgroundMark x1="65137" y1="18359" x2="69434" y2="27832"/>
                        <a14:backgroundMark x1="69434" y1="27832" x2="73242" y2="25586"/>
                        <a14:backgroundMark x1="61426" y1="34180" x2="61621" y2="35254"/>
                        <a14:backgroundMark x1="75098" y1="29688" x2="76074" y2="33203"/>
                        <a14:backgroundMark x1="78809" y1="30176" x2="74512" y2="31152"/>
                        <a14:backgroundMark x1="76953" y1="30176" x2="74707" y2="32422"/>
                        <a14:backgroundMark x1="72656" y1="25879" x2="70801" y2="26855"/>
                        <a14:backgroundMark x1="71875" y1="15820" x2="71191" y2="25879"/>
                        <a14:backgroundMark x1="71191" y1="25879" x2="71191" y2="25879"/>
                        <a14:backgroundMark x1="68945" y1="17285" x2="68750" y2="23828"/>
                        <a14:backgroundMark x1="68359" y1="16699" x2="69824" y2="20313"/>
                        <a14:backgroundMark x1="69336" y1="16699" x2="69336" y2="22168"/>
                        <a14:backgroundMark x1="68359" y1="17090" x2="68945" y2="23438"/>
                        <a14:backgroundMark x1="68359" y1="17285" x2="69141" y2="25293"/>
                        <a14:backgroundMark x1="78320" y1="32227" x2="79590" y2="32617"/>
                        <a14:backgroundMark x1="80176" y1="29492" x2="75879" y2="30371"/>
                        <a14:backgroundMark x1="72070" y1="29297" x2="81445" y2="30371"/>
                        <a14:backgroundMark x1="70996" y1="28906" x2="78125" y2="28906"/>
                        <a14:backgroundMark x1="79004" y1="28320" x2="78809" y2="30762"/>
                        <a14:backgroundMark x1="69141" y1="27734" x2="71387" y2="29297"/>
                        <a14:backgroundMark x1="61035" y1="32813" x2="62012" y2="35059"/>
                        <a14:backgroundMark x1="37109" y1="39746" x2="40625" y2="46094"/>
                        <a14:backgroundMark x1="38770" y1="38672" x2="40625" y2="41602"/>
                        <a14:backgroundMark x1="35352" y1="44043" x2="36133" y2="47852"/>
                        <a14:backgroundMark x1="32227" y1="17090" x2="27637" y2="29785"/>
                        <a14:backgroundMark x1="27637" y1="29785" x2="27539" y2="31543"/>
                        <a14:backgroundMark x1="31445" y1="19141" x2="30664" y2="28516"/>
                        <a14:backgroundMark x1="61035" y1="32422" x2="62695" y2="35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166" y="2060494"/>
            <a:ext cx="4769058" cy="47690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94B0626-52A4-EF63-790D-E94F19E978C8}"/>
              </a:ext>
            </a:extLst>
          </p:cNvPr>
          <p:cNvSpPr txBox="1"/>
          <p:nvPr/>
        </p:nvSpPr>
        <p:spPr>
          <a:xfrm>
            <a:off x="2858809" y="2494970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40C6B1-2BA2-D971-87DB-451BB44F12C0}"/>
              </a:ext>
            </a:extLst>
          </p:cNvPr>
          <p:cNvSpPr txBox="1"/>
          <p:nvPr/>
        </p:nvSpPr>
        <p:spPr>
          <a:xfrm>
            <a:off x="4862628" y="4146757"/>
            <a:ext cx="1600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4B6841-FFAF-E219-222E-35FC89A049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002" y="2504156"/>
            <a:ext cx="4316168" cy="431616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7520B89-5636-C7DF-6F7B-CE52916C00A9}"/>
              </a:ext>
            </a:extLst>
          </p:cNvPr>
          <p:cNvSpPr txBox="1"/>
          <p:nvPr/>
        </p:nvSpPr>
        <p:spPr>
          <a:xfrm>
            <a:off x="4488342" y="2137589"/>
            <a:ext cx="21771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EED343-D96F-8FB9-477F-6D31F0C5B807}"/>
              </a:ext>
            </a:extLst>
          </p:cNvPr>
          <p:cNvSpPr txBox="1"/>
          <p:nvPr/>
        </p:nvSpPr>
        <p:spPr>
          <a:xfrm>
            <a:off x="6897573" y="2534059"/>
            <a:ext cx="14581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8395A7-6924-3F83-8ABC-90E0825945F3}"/>
              </a:ext>
            </a:extLst>
          </p:cNvPr>
          <p:cNvSpPr txBox="1"/>
          <p:nvPr/>
        </p:nvSpPr>
        <p:spPr>
          <a:xfrm>
            <a:off x="2581363" y="3736695"/>
            <a:ext cx="14903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BA96A54-F4C4-D502-D0D5-B4D23E00A2E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42" y="3076243"/>
            <a:ext cx="3648004" cy="364800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BB6D2FC-DD1C-6EDE-6A4A-6E0BDDF3AFB4}"/>
              </a:ext>
            </a:extLst>
          </p:cNvPr>
          <p:cNvSpPr txBox="1"/>
          <p:nvPr/>
        </p:nvSpPr>
        <p:spPr>
          <a:xfrm>
            <a:off x="2239851" y="2379353"/>
            <a:ext cx="20093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57FF27-6B81-46AC-6116-2014CF871697}"/>
              </a:ext>
            </a:extLst>
          </p:cNvPr>
          <p:cNvSpPr txBox="1"/>
          <p:nvPr/>
        </p:nvSpPr>
        <p:spPr>
          <a:xfrm>
            <a:off x="6503344" y="3837193"/>
            <a:ext cx="24166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0D8471-15BA-FB28-1912-326D379BD854}"/>
              </a:ext>
            </a:extLst>
          </p:cNvPr>
          <p:cNvSpPr txBox="1"/>
          <p:nvPr/>
        </p:nvSpPr>
        <p:spPr>
          <a:xfrm>
            <a:off x="4220810" y="3974267"/>
            <a:ext cx="15467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25D391-10C9-0183-375C-5B7BB743C532}"/>
              </a:ext>
            </a:extLst>
          </p:cNvPr>
          <p:cNvSpPr txBox="1"/>
          <p:nvPr/>
        </p:nvSpPr>
        <p:spPr>
          <a:xfrm>
            <a:off x="6596048" y="2454587"/>
            <a:ext cx="17143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837DA3-90EA-3C83-9CFB-C7CF21055835}"/>
              </a:ext>
            </a:extLst>
          </p:cNvPr>
          <p:cNvSpPr txBox="1"/>
          <p:nvPr/>
        </p:nvSpPr>
        <p:spPr>
          <a:xfrm>
            <a:off x="4046907" y="4007007"/>
            <a:ext cx="15975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8FB2EE3-0593-0A7E-0AC8-2A653A65E8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422" b="92285" l="9961" r="89844">
                        <a14:foregroundMark x1="13574" y1="7422" x2="38770" y2="8008"/>
                        <a14:foregroundMark x1="17969" y1="87793" x2="39258" y2="92285"/>
                        <a14:foregroundMark x1="39258" y1="92285" x2="43164" y2="90918"/>
                        <a14:foregroundMark x1="12402" y1="11230" x2="43750" y2="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5812" y="3031672"/>
            <a:ext cx="3260155" cy="326015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07F8595-7B03-6E56-F34C-DBC8357C8712}"/>
              </a:ext>
            </a:extLst>
          </p:cNvPr>
          <p:cNvSpPr txBox="1"/>
          <p:nvPr/>
        </p:nvSpPr>
        <p:spPr>
          <a:xfrm>
            <a:off x="1818075" y="2425428"/>
            <a:ext cx="15975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A34699-961A-8B38-F0EC-E162D7930C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15" y="-74992"/>
            <a:ext cx="1267649" cy="126764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99A14A0-CB7F-08F8-BA4D-876BEE35A51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6642" y="-62313"/>
            <a:ext cx="4321432" cy="44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23177 -0.5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1745 -0.3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31589 -0.314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21432 -0.288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22422 -0.531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-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30221 -0.4935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0.42734 -0.479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7122 -0.2863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1107 -0.412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04401 -0.4754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22227 -0.465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142 -0.302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21849 -0.26852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9349 -0.4761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4245 -0.46968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22878 -0.32639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3047 -0.5386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05183 -0.54283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40821 -0.31065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06562 -0.3118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09128 -0.55601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23633 -0.253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25781 -0.50416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27812 -0.49305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06719 -0.30046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25482 -0.31806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13697 -0.53101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-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40729 -0.30973 " pathEditMode="relative" rAng="0" ptsTypes="AA">
                                      <p:cBhvr>
                                        <p:cTn id="3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4701 -0.53842 " pathEditMode="relative" rAng="0" ptsTypes="AA"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-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3216 -0.30741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  <p:bldP spid="2" grpId="2"/>
      <p:bldP spid="3" grpId="0"/>
      <p:bldP spid="3" grpId="1"/>
      <p:bldP spid="3" grpId="2"/>
      <p:bldP spid="8" grpId="0"/>
      <p:bldP spid="8" grpId="1"/>
      <p:bldP spid="8" grpId="2"/>
      <p:bldP spid="11" grpId="0"/>
      <p:bldP spid="11" grpId="1"/>
      <p:bldP spid="11" grpId="2"/>
      <p:bldP spid="12" grpId="0"/>
      <p:bldP spid="12" grpId="1"/>
      <p:bldP spid="12" grpId="2"/>
      <p:bldP spid="15" grpId="0"/>
      <p:bldP spid="15" grpId="1"/>
      <p:bldP spid="15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F6891A1-E2CA-49F1-8862-C5D7AD24E890}"/>
</file>

<file path=customXml/itemProps2.xml><?xml version="1.0" encoding="utf-8"?>
<ds:datastoreItem xmlns:ds="http://schemas.openxmlformats.org/officeDocument/2006/customXml" ds:itemID="{ACE02FD1-B226-4731-ABA3-097CEB711CB1}"/>
</file>

<file path=customXml/itemProps3.xml><?xml version="1.0" encoding="utf-8"?>
<ds:datastoreItem xmlns:ds="http://schemas.openxmlformats.org/officeDocument/2006/customXml" ds:itemID="{2370D281-ACFD-4CF1-A3E4-2CFE589021F6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31</Words>
  <Application>Microsoft Office PowerPoint</Application>
  <PresentationFormat>Широкоэкранный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2026-01-11T20:50:16Z</dcterms:created>
  <dcterms:modified xsi:type="dcterms:W3CDTF">2026-01-19T14:05:16Z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