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102" d="100"/>
          <a:sy n="102" d="100"/>
        </p:scale>
        <p:origin x="139" y="34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33FB8E-12B0-89AB-BBD7-B9F4826993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9AD1A42-2D15-752F-3E8E-32204D4C9D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4B48DC-89F2-23FB-8BB7-7639FE5121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B7F4D-EEEE-4B29-BD6A-F0D91C8CCED2}" type="datetimeFigureOut">
              <a:rPr lang="ru-RU" smtClean="0"/>
              <a:t>19.01.2026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ACD1562-41CD-6285-63E5-14CAAF0817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B7EBF07-BDA8-3361-913E-6F2AF95B3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37678-78AF-4628-99CC-0C0A333787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16668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51F866-5899-2058-C339-792997A104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1298AA5-DDE1-ACE2-CD5F-CFCCDADC7F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AF8DCCE-630E-3D24-4852-14D5EBC095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B7F4D-EEEE-4B29-BD6A-F0D91C8CCED2}" type="datetimeFigureOut">
              <a:rPr lang="ru-RU" smtClean="0"/>
              <a:t>19.01.2026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5F7E43A-1792-145C-DC8D-376DB58094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4EC5689-B551-80C0-C099-56859E2B9D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37678-78AF-4628-99CC-0C0A333787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94114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CF7C7A9-A7CB-C094-ED67-B9A28C97A4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3098964-4530-07DD-8838-FE3F651D98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1CEF6C0-04C2-64D3-2B34-11512124B3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B7F4D-EEEE-4B29-BD6A-F0D91C8CCED2}" type="datetimeFigureOut">
              <a:rPr lang="ru-RU" smtClean="0"/>
              <a:t>19.01.2026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1E63850-03E6-E2A0-DD25-DC1CE368F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D402F9A-6BD4-A814-F96E-25B91A3DB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37678-78AF-4628-99CC-0C0A333787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37978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43B9A8-EB5D-3A80-56C8-D41CB13F3F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8759840-B348-E0CC-95D6-C285FD15B2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449C220-AA29-6B52-1BEC-823167CB67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B7F4D-EEEE-4B29-BD6A-F0D91C8CCED2}" type="datetimeFigureOut">
              <a:rPr lang="ru-RU" smtClean="0"/>
              <a:t>19.01.2026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0B0A554-0366-84B9-110A-83AECB5977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CFE7931-2BEF-1E15-3A9D-036F0AEBED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37678-78AF-4628-99CC-0C0A333787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86782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A09F70-5820-0424-883F-903F9F2D30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8CA8AC0-7B99-143E-54C2-E176CCB310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B3C22A8-E45E-002D-F3B9-18A90432B4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B7F4D-EEEE-4B29-BD6A-F0D91C8CCED2}" type="datetimeFigureOut">
              <a:rPr lang="ru-RU" smtClean="0"/>
              <a:t>19.01.2026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D3C9A89-E0EA-CFF5-0A0D-79CE5F2276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1A40A8-9691-34AB-A719-396E4E4F8E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37678-78AF-4628-99CC-0C0A333787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93198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8316F9-0FE6-51BC-FEAA-659A09EC72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DD834E4-A304-3B57-8097-70340194E6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0D14F04-F4B5-A5A1-9DEF-216F18C28D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109CB2E-F682-6265-5617-AE8E5AFA39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B7F4D-EEEE-4B29-BD6A-F0D91C8CCED2}" type="datetimeFigureOut">
              <a:rPr lang="ru-RU" smtClean="0"/>
              <a:t>19.01.2026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241C703-BCC0-7DE1-D342-6BEF8EEFF6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808C6C4-1FE4-3584-F527-ED823D4EF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37678-78AF-4628-99CC-0C0A333787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23933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D89E28-EC80-254E-6927-CD327FF2D5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BAE35FA-8A28-3C48-095A-0ADDD7DA1C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D381BC9-B9AC-C05B-1983-0F3A9AA635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3AA3500-780B-D52B-EF64-4AD8D7919C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F37E18E-CE1E-2C89-028F-6F9DDE2D59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07A2E97-1701-73EA-E770-17DE53E43A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B7F4D-EEEE-4B29-BD6A-F0D91C8CCED2}" type="datetimeFigureOut">
              <a:rPr lang="ru-RU" smtClean="0"/>
              <a:t>19.01.2026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2D50120-DE23-029E-9F85-56807CD10B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E3CD6B5-2F94-6F24-F2BC-5FF5F6DF70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37678-78AF-4628-99CC-0C0A333787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57908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77A5FD-AC7D-048F-6995-85E10E0716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76316E3-33E9-7C52-632E-020556A58D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B7F4D-EEEE-4B29-BD6A-F0D91C8CCED2}" type="datetimeFigureOut">
              <a:rPr lang="ru-RU" smtClean="0"/>
              <a:t>19.01.2026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B0604CA-A0AA-9A66-D2A3-3A08C6FD85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0B28A91-FCB7-6A61-EC47-8CAC4AD32C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37678-78AF-4628-99CC-0C0A333787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70806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36B505C-2E04-32D8-9E61-2D8EF0EC48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B7F4D-EEEE-4B29-BD6A-F0D91C8CCED2}" type="datetimeFigureOut">
              <a:rPr lang="ru-RU" smtClean="0"/>
              <a:t>19.01.2026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EC61791-6554-6A8C-294D-BE0FAB35B1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00E55BB-8F7B-B261-611E-2ADF8E7EB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37678-78AF-4628-99CC-0C0A333787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80177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A1FB98-BCDD-0AD2-42A3-883C5ADAAA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F15092F-9154-815A-61DE-961849532B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5B876AD-507E-7036-9990-F04CAC95AA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ADB3252-8285-0543-2EA4-7743BA2396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B7F4D-EEEE-4B29-BD6A-F0D91C8CCED2}" type="datetimeFigureOut">
              <a:rPr lang="ru-RU" smtClean="0"/>
              <a:t>19.01.2026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BFFF8F6-D262-CB8F-F4A3-65D5C78868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DC852AB-1105-DFF1-1788-D175BDB2CF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37678-78AF-4628-99CC-0C0A333787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11439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2DC5CC-5F70-4367-E672-4DABFBE48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523418E-694E-AD72-F478-E2EAE4A771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A7BEB88-D5FB-CCE7-32A9-E9DC9FEC36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818F7AB-5622-F53A-1861-FE903E4E3B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B7F4D-EEEE-4B29-BD6A-F0D91C8CCED2}" type="datetimeFigureOut">
              <a:rPr lang="ru-RU" smtClean="0"/>
              <a:t>19.01.2026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DA70384-0D60-51AB-6130-36A5BB206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C814145-D187-1C54-9EA4-6D2495825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37678-78AF-4628-99CC-0C0A333787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89634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C48D7F-9709-A93A-F418-B34355A202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5CDF015-CEA8-2917-477A-55FE569ECC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F21A2CF-EDB1-0E6C-B533-F4997FD6D0E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3B7F4D-EEEE-4B29-BD6A-F0D91C8CCED2}" type="datetimeFigureOut">
              <a:rPr lang="ru-RU" smtClean="0"/>
              <a:t>19.01.2026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5DC227C-364B-56DF-C107-C62CFAE560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B36FE62-62AB-2107-C1E7-6049DA9E93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737678-78AF-4628-99CC-0C0A333787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6863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8.png"/><Relationship Id="rId18" Type="http://schemas.microsoft.com/office/2007/relationships/hdphoto" Target="../media/hdphoto7.wdp"/><Relationship Id="rId3" Type="http://schemas.openxmlformats.org/officeDocument/2006/relationships/image" Target="../media/image2.png"/><Relationship Id="rId21" Type="http://schemas.microsoft.com/office/2007/relationships/hdphoto" Target="../media/hdphoto8.wdp"/><Relationship Id="rId7" Type="http://schemas.openxmlformats.org/officeDocument/2006/relationships/image" Target="../media/image5.png"/><Relationship Id="rId12" Type="http://schemas.microsoft.com/office/2007/relationships/hdphoto" Target="../media/hdphoto4.wdp"/><Relationship Id="rId17" Type="http://schemas.openxmlformats.org/officeDocument/2006/relationships/image" Target="../media/image10.png"/><Relationship Id="rId2" Type="http://schemas.openxmlformats.org/officeDocument/2006/relationships/image" Target="../media/image1.png"/><Relationship Id="rId16" Type="http://schemas.microsoft.com/office/2007/relationships/hdphoto" Target="../media/hdphoto6.wdp"/><Relationship Id="rId20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image" Target="../media/image7.png"/><Relationship Id="rId5" Type="http://schemas.openxmlformats.org/officeDocument/2006/relationships/image" Target="../media/image4.png"/><Relationship Id="rId15" Type="http://schemas.openxmlformats.org/officeDocument/2006/relationships/image" Target="../media/image9.png"/><Relationship Id="rId23" Type="http://schemas.openxmlformats.org/officeDocument/2006/relationships/image" Target="../media/image14.png"/><Relationship Id="rId10" Type="http://schemas.microsoft.com/office/2007/relationships/hdphoto" Target="../media/hdphoto3.wdp"/><Relationship Id="rId19" Type="http://schemas.openxmlformats.org/officeDocument/2006/relationships/image" Target="../media/image11.png"/><Relationship Id="rId4" Type="http://schemas.openxmlformats.org/officeDocument/2006/relationships/image" Target="../media/image3.png"/><Relationship Id="rId9" Type="http://schemas.openxmlformats.org/officeDocument/2006/relationships/image" Target="../media/image6.png"/><Relationship Id="rId14" Type="http://schemas.microsoft.com/office/2007/relationships/hdphoto" Target="../media/hdphoto5.wdp"/><Relationship Id="rId22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8736D97-D3C9-FDEE-D4C0-4165C38F0A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5154" y="-20724"/>
            <a:ext cx="12308433" cy="8205622"/>
          </a:xfrm>
          <a:prstGeom prst="rect">
            <a:avLst/>
          </a:prstGeom>
        </p:spPr>
      </p:pic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701AD081-6C45-B9C1-E6C3-E8A77404E06D}"/>
              </a:ext>
            </a:extLst>
          </p:cNvPr>
          <p:cNvSpPr/>
          <p:nvPr/>
        </p:nvSpPr>
        <p:spPr>
          <a:xfrm>
            <a:off x="1083700" y="630835"/>
            <a:ext cx="8605155" cy="6013216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09807EE-BA83-466A-95AA-5BD84D68BD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0042" y="2721247"/>
            <a:ext cx="3822127" cy="382212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F9E1919-A84D-4E45-BF40-0F26CCE4F6C6}"/>
              </a:ext>
            </a:extLst>
          </p:cNvPr>
          <p:cNvSpPr txBox="1"/>
          <p:nvPr/>
        </p:nvSpPr>
        <p:spPr>
          <a:xfrm>
            <a:off x="2570202" y="3583329"/>
            <a:ext cx="1413753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600" b="1" noProof="0" dirty="0">
                <a:solidFill>
                  <a:srgbClr val="002060"/>
                </a:solidFill>
                <a:effectLst>
                  <a:glow rad="127000">
                    <a:schemeClr val="accent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endParaRPr kumimoji="0" lang="ru-RU" sz="16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127000">
                  <a:schemeClr val="accent1"/>
                </a:glo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57835C-D655-4CBC-BB58-5E1EC7CB3FB1}"/>
              </a:ext>
            </a:extLst>
          </p:cNvPr>
          <p:cNvSpPr txBox="1"/>
          <p:nvPr/>
        </p:nvSpPr>
        <p:spPr>
          <a:xfrm>
            <a:off x="4307069" y="2144438"/>
            <a:ext cx="1504545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600" b="1" dirty="0">
                <a:solidFill>
                  <a:srgbClr val="002060"/>
                </a:solidFill>
                <a:effectLst>
                  <a:glow rad="127000">
                    <a:schemeClr val="accent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Ц</a:t>
            </a:r>
            <a:endParaRPr kumimoji="0" lang="ru-RU" sz="16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127000">
                  <a:schemeClr val="accent1"/>
                </a:glo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095597E-7648-4DE9-ACB9-F139D5EE4C71}"/>
              </a:ext>
            </a:extLst>
          </p:cNvPr>
          <p:cNvSpPr txBox="1"/>
          <p:nvPr/>
        </p:nvSpPr>
        <p:spPr>
          <a:xfrm>
            <a:off x="6474412" y="3467877"/>
            <a:ext cx="1744494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600" b="1" dirty="0">
                <a:solidFill>
                  <a:srgbClr val="002060"/>
                </a:solidFill>
                <a:effectLst>
                  <a:glow rad="127000">
                    <a:schemeClr val="accent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endParaRPr kumimoji="0" lang="ru-RU" sz="16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127000">
                  <a:schemeClr val="accent1"/>
                </a:glo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727ADB-65D0-41F8-90DE-A632E8C59E8F}"/>
              </a:ext>
            </a:extLst>
          </p:cNvPr>
          <p:cNvSpPr txBox="1"/>
          <p:nvPr/>
        </p:nvSpPr>
        <p:spPr>
          <a:xfrm>
            <a:off x="7793080" y="367220"/>
            <a:ext cx="1348903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600" b="1" dirty="0">
                <a:solidFill>
                  <a:srgbClr val="002060"/>
                </a:solidFill>
                <a:effectLst>
                  <a:glow rad="127000">
                    <a:schemeClr val="accent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Ь</a:t>
            </a:r>
            <a:endParaRPr kumimoji="0" lang="ru-RU" sz="16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127000">
                  <a:schemeClr val="accent1"/>
                </a:glo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2F1CBAB1-FB39-0A1A-B994-9E07475263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8643" y="3560953"/>
            <a:ext cx="2646878" cy="264687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B530ECC-724B-974A-6E3D-E56D07DB211E}"/>
              </a:ext>
            </a:extLst>
          </p:cNvPr>
          <p:cNvSpPr txBox="1"/>
          <p:nvPr/>
        </p:nvSpPr>
        <p:spPr>
          <a:xfrm>
            <a:off x="4309651" y="2044092"/>
            <a:ext cx="1498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600" b="1" dirty="0">
                <a:solidFill>
                  <a:srgbClr val="002060"/>
                </a:solidFill>
                <a:effectLst>
                  <a:glow rad="127000">
                    <a:schemeClr val="accent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1E616B1-9E8D-1A82-6263-BC47847305AE}"/>
              </a:ext>
            </a:extLst>
          </p:cNvPr>
          <p:cNvSpPr txBox="1"/>
          <p:nvPr/>
        </p:nvSpPr>
        <p:spPr>
          <a:xfrm>
            <a:off x="6375079" y="3473762"/>
            <a:ext cx="1744494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600" b="1" dirty="0">
                <a:solidFill>
                  <a:srgbClr val="002060"/>
                </a:solidFill>
                <a:effectLst>
                  <a:glow rad="127000">
                    <a:schemeClr val="accent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E923E10-781A-877D-4B2A-5EC43B4C16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7884" y="3159778"/>
            <a:ext cx="3812884" cy="381288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7E222F2-5C17-E013-DEC8-06A1AC4C930A}"/>
              </a:ext>
            </a:extLst>
          </p:cNvPr>
          <p:cNvSpPr txBox="1"/>
          <p:nvPr/>
        </p:nvSpPr>
        <p:spPr>
          <a:xfrm>
            <a:off x="2354459" y="3414988"/>
            <a:ext cx="1548605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600" b="1" dirty="0">
                <a:solidFill>
                  <a:srgbClr val="002060"/>
                </a:solidFill>
                <a:effectLst>
                  <a:glow rad="127000">
                    <a:schemeClr val="accent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Т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D075459-7425-F585-5522-D5FE713E399F}"/>
              </a:ext>
            </a:extLst>
          </p:cNvPr>
          <p:cNvSpPr txBox="1"/>
          <p:nvPr/>
        </p:nvSpPr>
        <p:spPr>
          <a:xfrm>
            <a:off x="6631063" y="2368398"/>
            <a:ext cx="1662546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600" b="1" dirty="0">
                <a:solidFill>
                  <a:srgbClr val="002060"/>
                </a:solidFill>
                <a:effectLst>
                  <a:glow rad="127000">
                    <a:schemeClr val="accent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9ED3339C-EC25-843F-6B6F-50C50B9DC9D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22015" y="2475711"/>
            <a:ext cx="4321432" cy="432143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3B51C52-E908-58C1-3ADD-608E72956C8F}"/>
              </a:ext>
            </a:extLst>
          </p:cNvPr>
          <p:cNvSpPr txBox="1"/>
          <p:nvPr/>
        </p:nvSpPr>
        <p:spPr>
          <a:xfrm>
            <a:off x="2316721" y="2164389"/>
            <a:ext cx="1828603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600" b="1" dirty="0">
                <a:solidFill>
                  <a:srgbClr val="002060"/>
                </a:solidFill>
                <a:effectLst>
                  <a:glow rad="127000">
                    <a:schemeClr val="accent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EB604D4-2838-669B-5DB9-6E980846E870}"/>
              </a:ext>
            </a:extLst>
          </p:cNvPr>
          <p:cNvSpPr txBox="1"/>
          <p:nvPr/>
        </p:nvSpPr>
        <p:spPr>
          <a:xfrm>
            <a:off x="4752672" y="3773119"/>
            <a:ext cx="1532991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600" b="1" dirty="0">
                <a:solidFill>
                  <a:srgbClr val="002060"/>
                </a:solidFill>
                <a:effectLst>
                  <a:glow rad="127000">
                    <a:schemeClr val="accent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Ч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C02E46A0-491D-DA92-CCC7-87EFF773A2E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8936" y="2906688"/>
            <a:ext cx="3762530" cy="376253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EAD7DB49-7326-144C-F2D2-7A23492C6169}"/>
              </a:ext>
            </a:extLst>
          </p:cNvPr>
          <p:cNvSpPr txBox="1"/>
          <p:nvPr/>
        </p:nvSpPr>
        <p:spPr>
          <a:xfrm>
            <a:off x="2471148" y="3646681"/>
            <a:ext cx="1621596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600" b="1" dirty="0">
                <a:solidFill>
                  <a:srgbClr val="002060"/>
                </a:solidFill>
                <a:effectLst>
                  <a:glow rad="127000">
                    <a:schemeClr val="accent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F7466AC-4F52-F384-9C03-FF7B455D6D9B}"/>
              </a:ext>
            </a:extLst>
          </p:cNvPr>
          <p:cNvSpPr txBox="1"/>
          <p:nvPr/>
        </p:nvSpPr>
        <p:spPr>
          <a:xfrm>
            <a:off x="6491181" y="3808946"/>
            <a:ext cx="1517019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600" b="1" dirty="0">
                <a:solidFill>
                  <a:srgbClr val="002060"/>
                </a:solidFill>
                <a:effectLst>
                  <a:glow rad="127000">
                    <a:schemeClr val="accent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8B2BF62-AAD6-A9DA-D9AF-49433F20A41A}"/>
              </a:ext>
            </a:extLst>
          </p:cNvPr>
          <p:cNvSpPr txBox="1"/>
          <p:nvPr/>
        </p:nvSpPr>
        <p:spPr>
          <a:xfrm>
            <a:off x="4397513" y="2485507"/>
            <a:ext cx="1504545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600" b="1" dirty="0">
                <a:solidFill>
                  <a:srgbClr val="002060"/>
                </a:solidFill>
                <a:effectLst>
                  <a:glow rad="127000">
                    <a:schemeClr val="accent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4E16ECA-5A01-2AE7-6DE2-5AFBA3BD95FA}"/>
              </a:ext>
            </a:extLst>
          </p:cNvPr>
          <p:cNvSpPr txBox="1"/>
          <p:nvPr/>
        </p:nvSpPr>
        <p:spPr>
          <a:xfrm>
            <a:off x="6793125" y="3753521"/>
            <a:ext cx="1662546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600" b="1" dirty="0">
                <a:solidFill>
                  <a:srgbClr val="002060"/>
                </a:solidFill>
                <a:effectLst>
                  <a:glow rad="127000">
                    <a:schemeClr val="accent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3FF7CF4F-4DB3-F9A4-82BA-C17F5D7E79E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2952" y="2629720"/>
            <a:ext cx="4926719" cy="4926719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E4084D85-8984-D8A5-6109-CFEBFE6DF944}"/>
              </a:ext>
            </a:extLst>
          </p:cNvPr>
          <p:cNvSpPr txBox="1"/>
          <p:nvPr/>
        </p:nvSpPr>
        <p:spPr>
          <a:xfrm>
            <a:off x="2622587" y="3637844"/>
            <a:ext cx="1682314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600" b="1" dirty="0">
                <a:solidFill>
                  <a:srgbClr val="002060"/>
                </a:solidFill>
                <a:effectLst>
                  <a:glow rad="127000">
                    <a:schemeClr val="accent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7510733-CCE3-A133-10B7-19833FCFF2E6}"/>
              </a:ext>
            </a:extLst>
          </p:cNvPr>
          <p:cNvSpPr txBox="1"/>
          <p:nvPr/>
        </p:nvSpPr>
        <p:spPr>
          <a:xfrm>
            <a:off x="4475285" y="2430082"/>
            <a:ext cx="1682314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600" b="1" dirty="0">
                <a:solidFill>
                  <a:srgbClr val="002060"/>
                </a:solidFill>
                <a:effectLst>
                  <a:glow rad="127000">
                    <a:schemeClr val="accent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3F6E672-E03C-E7AB-3B7F-BAAC63BB19F4}"/>
              </a:ext>
            </a:extLst>
          </p:cNvPr>
          <p:cNvSpPr txBox="1"/>
          <p:nvPr/>
        </p:nvSpPr>
        <p:spPr>
          <a:xfrm>
            <a:off x="4498890" y="4273502"/>
            <a:ext cx="1912441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600" b="1" dirty="0">
                <a:solidFill>
                  <a:srgbClr val="002060"/>
                </a:solidFill>
                <a:effectLst>
                  <a:glow rad="127000">
                    <a:schemeClr val="accent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E218DE95-FAE7-2F88-FA72-3633341C1A4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6870" y="2239688"/>
            <a:ext cx="4680692" cy="4680692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00D54AF0-CB30-3D03-B6A9-304BFC641E61}"/>
              </a:ext>
            </a:extLst>
          </p:cNvPr>
          <p:cNvSpPr txBox="1"/>
          <p:nvPr/>
        </p:nvSpPr>
        <p:spPr>
          <a:xfrm>
            <a:off x="2155593" y="2253560"/>
            <a:ext cx="2768431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600" b="1" dirty="0">
                <a:solidFill>
                  <a:srgbClr val="002060"/>
                </a:solidFill>
                <a:effectLst>
                  <a:glow rad="127000">
                    <a:schemeClr val="accent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Ы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4F691F6-BDBA-B75B-0686-4C85C951F991}"/>
              </a:ext>
            </a:extLst>
          </p:cNvPr>
          <p:cNvSpPr txBox="1"/>
          <p:nvPr/>
        </p:nvSpPr>
        <p:spPr>
          <a:xfrm>
            <a:off x="6288363" y="2253560"/>
            <a:ext cx="2342423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600" b="1" dirty="0">
                <a:solidFill>
                  <a:srgbClr val="002060"/>
                </a:solidFill>
                <a:effectLst>
                  <a:glow rad="127000">
                    <a:schemeClr val="accent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Ш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85ACE1C-53AD-A92C-CCF8-C9FEF0CDE5B4}"/>
              </a:ext>
            </a:extLst>
          </p:cNvPr>
          <p:cNvSpPr txBox="1"/>
          <p:nvPr/>
        </p:nvSpPr>
        <p:spPr>
          <a:xfrm>
            <a:off x="6872182" y="2411816"/>
            <a:ext cx="2173532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600" b="1" dirty="0">
                <a:solidFill>
                  <a:srgbClr val="002060"/>
                </a:solidFill>
                <a:effectLst>
                  <a:glow rad="127000">
                    <a:schemeClr val="accent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</a:p>
        </p:txBody>
      </p:sp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90C4B16E-2BA1-44C0-95E0-97A2BE5428C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30859" y1="19141" x2="32136" y2="20817"/>
                        <a14:foregroundMark x1="27930" y1="24609" x2="30835" y2="25578"/>
                        <a14:foregroundMark x1="69141" y1="18359" x2="68090" y2="19845"/>
                        <a14:foregroundMark x1="72656" y1="24023" x2="70216" y2="24532"/>
                        <a14:foregroundMark x1="71289" y1="28711" x2="70635" y2="28473"/>
                        <a14:foregroundMark x1="44531" y1="32813" x2="36328" y2="46191"/>
                        <a14:foregroundMark x1="36328" y1="46191" x2="36328" y2="46191"/>
                        <a14:foregroundMark x1="61328" y1="32324" x2="66113" y2="42383"/>
                        <a14:foregroundMark x1="76660" y1="30859" x2="78516" y2="29395"/>
                        <a14:foregroundMark x1="79004" y1="28906" x2="75684" y2="32324"/>
                        <a14:foregroundMark x1="78516" y1="30371" x2="74219" y2="30371"/>
                        <a14:backgroundMark x1="34961" y1="18359" x2="31543" y2="30859"/>
                        <a14:backgroundMark x1="65137" y1="18359" x2="69434" y2="27832"/>
                        <a14:backgroundMark x1="69434" y1="27832" x2="73242" y2="255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4034" y="2629603"/>
            <a:ext cx="4307307" cy="4307307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E94B0626-52A4-EF63-790D-E94F19E978C8}"/>
              </a:ext>
            </a:extLst>
          </p:cNvPr>
          <p:cNvSpPr txBox="1"/>
          <p:nvPr/>
        </p:nvSpPr>
        <p:spPr>
          <a:xfrm>
            <a:off x="2340866" y="2327839"/>
            <a:ext cx="2696295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600" b="1" dirty="0">
                <a:solidFill>
                  <a:srgbClr val="002060"/>
                </a:solidFill>
                <a:effectLst>
                  <a:glow rad="127000">
                    <a:schemeClr val="accent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740C6B1-2BA2-D971-87DB-451BB44F12C0}"/>
              </a:ext>
            </a:extLst>
          </p:cNvPr>
          <p:cNvSpPr txBox="1"/>
          <p:nvPr/>
        </p:nvSpPr>
        <p:spPr>
          <a:xfrm>
            <a:off x="4927289" y="4290032"/>
            <a:ext cx="2474407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600" b="1" dirty="0">
                <a:solidFill>
                  <a:srgbClr val="002060"/>
                </a:solidFill>
                <a:effectLst>
                  <a:glow rad="127000">
                    <a:schemeClr val="accent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</a:p>
        </p:txBody>
      </p:sp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7F4B6841-FFAF-E219-222E-35FC89A049B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1335" y="2592198"/>
            <a:ext cx="4752112" cy="4752112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87520B89-5636-C7DF-6F7B-CE52916C00A9}"/>
              </a:ext>
            </a:extLst>
          </p:cNvPr>
          <p:cNvSpPr txBox="1"/>
          <p:nvPr/>
        </p:nvSpPr>
        <p:spPr>
          <a:xfrm>
            <a:off x="4582403" y="2314322"/>
            <a:ext cx="336506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600" b="1" dirty="0">
                <a:solidFill>
                  <a:srgbClr val="002060"/>
                </a:solidFill>
                <a:effectLst>
                  <a:glow rad="127000">
                    <a:schemeClr val="accent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1557FF27-6B81-46AC-6116-2014CF871697}"/>
              </a:ext>
            </a:extLst>
          </p:cNvPr>
          <p:cNvSpPr txBox="1"/>
          <p:nvPr/>
        </p:nvSpPr>
        <p:spPr>
          <a:xfrm>
            <a:off x="6313148" y="3799417"/>
            <a:ext cx="3245749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600" b="1" dirty="0">
                <a:solidFill>
                  <a:srgbClr val="002060"/>
                </a:solidFill>
                <a:effectLst>
                  <a:glow rad="127000">
                    <a:schemeClr val="accent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Ы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BEED343-D96F-8FB9-477F-6D31F0C5B807}"/>
              </a:ext>
            </a:extLst>
          </p:cNvPr>
          <p:cNvSpPr txBox="1"/>
          <p:nvPr/>
        </p:nvSpPr>
        <p:spPr>
          <a:xfrm>
            <a:off x="6903219" y="3962515"/>
            <a:ext cx="2253715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600" b="1" dirty="0">
                <a:solidFill>
                  <a:srgbClr val="002060"/>
                </a:solidFill>
                <a:effectLst>
                  <a:glow rad="127000">
                    <a:schemeClr val="accent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68395A7-6924-3F83-8ABC-90E0825945F3}"/>
              </a:ext>
            </a:extLst>
          </p:cNvPr>
          <p:cNvSpPr txBox="1"/>
          <p:nvPr/>
        </p:nvSpPr>
        <p:spPr>
          <a:xfrm>
            <a:off x="2488211" y="3477591"/>
            <a:ext cx="2303551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600" b="1" dirty="0">
                <a:solidFill>
                  <a:srgbClr val="002060"/>
                </a:solidFill>
                <a:effectLst>
                  <a:glow rad="127000">
                    <a:schemeClr val="accent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</a:p>
        </p:txBody>
      </p:sp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5BA96A54-F4C4-D502-D0D5-B4D23E00A2E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30552" y="2702122"/>
            <a:ext cx="3648004" cy="3648004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EBB6D2FC-DD1C-6EDE-6A4A-6E0BDDF3AFB4}"/>
              </a:ext>
            </a:extLst>
          </p:cNvPr>
          <p:cNvSpPr txBox="1"/>
          <p:nvPr/>
        </p:nvSpPr>
        <p:spPr>
          <a:xfrm>
            <a:off x="2520923" y="3514213"/>
            <a:ext cx="3105721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600" b="1" dirty="0">
                <a:solidFill>
                  <a:srgbClr val="002060"/>
                </a:solidFill>
                <a:effectLst>
                  <a:glow rad="127000">
                    <a:schemeClr val="accent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E20D8471-15BA-FB28-1912-326D379BD854}"/>
              </a:ext>
            </a:extLst>
          </p:cNvPr>
          <p:cNvSpPr txBox="1"/>
          <p:nvPr/>
        </p:nvSpPr>
        <p:spPr>
          <a:xfrm>
            <a:off x="4529965" y="2077413"/>
            <a:ext cx="239059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600" b="1" dirty="0">
                <a:solidFill>
                  <a:srgbClr val="002060"/>
                </a:solidFill>
                <a:effectLst>
                  <a:glow rad="127000">
                    <a:schemeClr val="accent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Ч</a:t>
            </a:r>
          </a:p>
        </p:txBody>
      </p:sp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E8FB2EE3-0593-0A7E-0AC8-2A653A65E869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2780" y="2191659"/>
            <a:ext cx="4884448" cy="4884448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AC25D391-10C9-0183-375C-5B7BB743C532}"/>
              </a:ext>
            </a:extLst>
          </p:cNvPr>
          <p:cNvSpPr txBox="1"/>
          <p:nvPr/>
        </p:nvSpPr>
        <p:spPr>
          <a:xfrm>
            <a:off x="6721480" y="3904773"/>
            <a:ext cx="2649723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600" b="1" dirty="0">
                <a:solidFill>
                  <a:srgbClr val="002060"/>
                </a:solidFill>
                <a:effectLst>
                  <a:glow rad="127000">
                    <a:schemeClr val="accent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58837DA3-90EA-3C83-9CFB-C7CF21055835}"/>
              </a:ext>
            </a:extLst>
          </p:cNvPr>
          <p:cNvSpPr txBox="1"/>
          <p:nvPr/>
        </p:nvSpPr>
        <p:spPr>
          <a:xfrm>
            <a:off x="4451638" y="2581334"/>
            <a:ext cx="2469135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600" b="1" dirty="0">
                <a:solidFill>
                  <a:srgbClr val="002060"/>
                </a:solidFill>
                <a:effectLst>
                  <a:glow rad="127000">
                    <a:schemeClr val="accent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907F8595-7B03-6E56-F34C-DBC8357C8712}"/>
              </a:ext>
            </a:extLst>
          </p:cNvPr>
          <p:cNvSpPr txBox="1"/>
          <p:nvPr/>
        </p:nvSpPr>
        <p:spPr>
          <a:xfrm>
            <a:off x="2290160" y="3958444"/>
            <a:ext cx="2254684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600" b="1" dirty="0">
                <a:solidFill>
                  <a:srgbClr val="002060"/>
                </a:solidFill>
                <a:effectLst>
                  <a:glow rad="127000">
                    <a:schemeClr val="accent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З</a:t>
            </a:r>
          </a:p>
        </p:txBody>
      </p:sp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F6A34699-961A-8B38-F0EC-E162D7930C8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015" y="-74992"/>
            <a:ext cx="1267649" cy="1267649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299A14A0-CB7F-08F8-BA4D-876BEE35A510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51856" y="50677"/>
            <a:ext cx="4321432" cy="4458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914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4.44444E-6 L -0.22109 -0.2564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55" y="-12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1.11111E-6 L -0.23437 -0.4513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19" y="-225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7.40741E-7 L 0.28164 -0.4710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76" y="-235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2.22222E-6 L -0.22174 -0.25092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94" y="-12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2.96296E-6 L -0.22643 -0.45047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28" y="-225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7.40741E-7 L 0.29206 -0.44305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96" y="-22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44444E-6 L -0.39323 -0.28981 " pathEditMode="relative" rAng="0" ptsTypes="AA">
                                      <p:cBhvr>
                                        <p:cTn id="9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661" y="-144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4.81481E-6 L 0.12279 -0.26273 " pathEditMode="relative" rAng="0" ptsTypes="AA">
                                      <p:cBhvr>
                                        <p:cTn id="9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33" y="-13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4.44444E-6 L 0.09388 -0.49537 " pathEditMode="relative" rAng="0" ptsTypes="AA">
                                      <p:cBhvr>
                                        <p:cTn id="10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88" y="-24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2.96296E-6 L -0.07409 -0.47871 " pathEditMode="relative" rAng="0" ptsTypes="AA">
                                      <p:cBhvr>
                                        <p:cTn id="13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11" y="-239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3.7037E-7 L -0.225 -0.50162 " pathEditMode="relative" rAng="0" ptsTypes="AA">
                                      <p:cBhvr>
                                        <p:cTn id="13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50" y="-25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4.07407E-6 L 0.12395 -0.30972 " pathEditMode="relative" rAng="0" ptsTypes="AA">
                                      <p:cBhvr>
                                        <p:cTn id="14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98" y="-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2.22222E-6 L -0.41016 -0.49491 " pathEditMode="relative" rAng="0" ptsTypes="AA">
                                      <p:cBhvr>
                                        <p:cTn id="17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08" y="-247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3.7037E-7 L 0.08803 -0.47569 " pathEditMode="relative" rAng="0" ptsTypes="AA">
                                      <p:cBhvr>
                                        <p:cTn id="18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01" y="-23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2.22222E-6 L 0.10781 -0.3 " pathEditMode="relative" rAng="0" ptsTypes="AA">
                                      <p:cBhvr>
                                        <p:cTn id="18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91" y="-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22222E-6 L -0.25677 -0.56597 " pathEditMode="relative" rAng="0" ptsTypes="AA">
                                      <p:cBhvr>
                                        <p:cTn id="21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39" y="-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2.22222E-6 L 0.09948 -0.27246 " pathEditMode="relative" rAng="0" ptsTypes="AA">
                                      <p:cBhvr>
                                        <p:cTn id="22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74" y="-13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2.22222E-6 L -0.05846 -0.27246 " pathEditMode="relative" rAng="0" ptsTypes="AA">
                                      <p:cBhvr>
                                        <p:cTn id="22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30" y="-13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6" fill="hold">
                      <p:stCondLst>
                        <p:cond delay="indefinite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4.07407E-6 L -0.41484 -0.29561 " pathEditMode="relative" rAng="0" ptsTypes="AA">
                                      <p:cBhvr>
                                        <p:cTn id="260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742" y="-14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1" fill="hold">
                      <p:stCondLst>
                        <p:cond delay="indefinite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59259E-6 L 0.09857 -0.28334 " pathEditMode="relative" rAng="0" ptsTypes="AA">
                                      <p:cBhvr>
                                        <p:cTn id="264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22" y="-14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5" fill="hold">
                      <p:stCondLst>
                        <p:cond delay="indefinite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1.48148E-6 L 0.08503 -0.57269 " pathEditMode="relative" rAng="0" ptsTypes="AA">
                                      <p:cBhvr>
                                        <p:cTn id="26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45" y="-28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9" fill="hold">
                      <p:stCondLst>
                        <p:cond delay="indefinite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4" fill="hold">
                      <p:stCondLst>
                        <p:cond delay="indefinite"/>
                      </p:stCondLst>
                      <p:childTnLst>
                        <p:par>
                          <p:cTn id="275" fill="hold">
                            <p:stCondLst>
                              <p:cond delay="0"/>
                            </p:stCondLst>
                            <p:childTnLst>
                              <p:par>
                                <p:cTn id="276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8" fill="hold">
                      <p:stCondLst>
                        <p:cond delay="indefinite"/>
                      </p:stCondLst>
                      <p:childTnLst>
                        <p:par>
                          <p:cTn id="289" fill="hold">
                            <p:stCondLst>
                              <p:cond delay="0"/>
                            </p:stCondLst>
                            <p:childTnLst>
                              <p:par>
                                <p:cTn id="29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9" fill="hold">
                      <p:stCondLst>
                        <p:cond delay="indefinite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4.07407E-6 L -0.27135 -0.28449 " pathEditMode="relative" rAng="0" ptsTypes="AA">
                                      <p:cBhvr>
                                        <p:cTn id="302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568" y="-142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3" fill="hold">
                      <p:stCondLst>
                        <p:cond delay="indefinite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7.40741E-7 L -0.2625 -0.49491 " pathEditMode="relative" rAng="0" ptsTypes="AA">
                                      <p:cBhvr>
                                        <p:cTn id="306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125" y="-247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7" fill="hold">
                      <p:stCondLst>
                        <p:cond delay="indefinite"/>
                      </p:stCondLst>
                      <p:childTnLst>
                        <p:par>
                          <p:cTn id="308" fill="hold">
                            <p:stCondLst>
                              <p:cond delay="0"/>
                            </p:stCondLst>
                            <p:childTnLst>
                              <p:par>
                                <p:cTn id="30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0 L 0.27903 -0.45463 " pathEditMode="relative" rAng="0" ptsTypes="AA">
                                      <p:cBhvr>
                                        <p:cTn id="310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45" y="-22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1" fill="hold">
                      <p:stCondLst>
                        <p:cond delay="indefinite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6" fill="hold">
                      <p:stCondLst>
                        <p:cond delay="indefinite"/>
                      </p:stCondLst>
                      <p:childTnLst>
                        <p:par>
                          <p:cTn id="317" fill="hold">
                            <p:stCondLst>
                              <p:cond delay="0"/>
                            </p:stCondLst>
                            <p:childTnLst>
                              <p:par>
                                <p:cTn id="318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0" fill="hold">
                      <p:stCondLst>
                        <p:cond delay="indefinite"/>
                      </p:stCondLst>
                      <p:childTnLst>
                        <p:par>
                          <p:cTn id="331" fill="hold">
                            <p:stCondLst>
                              <p:cond delay="0"/>
                            </p:stCondLst>
                            <p:childTnLst>
                              <p:par>
                                <p:cTn id="3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1" fill="hold">
                      <p:stCondLst>
                        <p:cond delay="indefinite"/>
                      </p:stCondLst>
                      <p:childTnLst>
                        <p:par>
                          <p:cTn id="342" fill="hold">
                            <p:stCondLst>
                              <p:cond delay="0"/>
                            </p:stCondLst>
                            <p:childTnLst>
                              <p:par>
                                <p:cTn id="343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4.07407E-6 L -0.09309 -0.45856 " pathEditMode="relative" rAng="0" ptsTypes="AA">
                                      <p:cBhvr>
                                        <p:cTn id="344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61" y="-229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5" fill="hold">
                      <p:stCondLst>
                        <p:cond delay="indefinite"/>
                      </p:stCondLst>
                      <p:childTnLst>
                        <p:par>
                          <p:cTn id="346" fill="hold">
                            <p:stCondLst>
                              <p:cond delay="0"/>
                            </p:stCondLst>
                            <p:childTnLst>
                              <p:par>
                                <p:cTn id="34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1.85185E-6 L -0.28073 -0.52338 " pathEditMode="relative" rAng="0" ptsTypes="AA">
                                      <p:cBhvr>
                                        <p:cTn id="348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36" y="-26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9" fill="hold">
                      <p:stCondLst>
                        <p:cond delay="indefinite"/>
                      </p:stCondLst>
                      <p:childTnLst>
                        <p:par>
                          <p:cTn id="350" fill="hold">
                            <p:stCondLst>
                              <p:cond delay="0"/>
                            </p:stCondLst>
                            <p:childTnLst>
                              <p:par>
                                <p:cTn id="35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3.33333E-6 L 0.1086 -0.24884 " pathEditMode="relative" rAng="0" ptsTypes="AA">
                                      <p:cBhvr>
                                        <p:cTn id="352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30" y="-12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3" fill="hold">
                      <p:stCondLst>
                        <p:cond delay="indefinite"/>
                      </p:stCondLst>
                      <p:childTnLst>
                        <p:par>
                          <p:cTn id="354" fill="hold">
                            <p:stCondLst>
                              <p:cond delay="0"/>
                            </p:stCondLst>
                            <p:childTnLst>
                              <p:par>
                                <p:cTn id="3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8" fill="hold">
                      <p:stCondLst>
                        <p:cond delay="indefinite"/>
                      </p:stCondLst>
                      <p:childTnLst>
                        <p:par>
                          <p:cTn id="359" fill="hold">
                            <p:stCondLst>
                              <p:cond delay="0"/>
                            </p:stCondLst>
                            <p:childTnLst>
                              <p:par>
                                <p:cTn id="360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2" fill="hold">
                      <p:stCondLst>
                        <p:cond delay="indefinite"/>
                      </p:stCondLst>
                      <p:childTnLst>
                        <p:par>
                          <p:cTn id="373" fill="hold">
                            <p:stCondLst>
                              <p:cond delay="0"/>
                            </p:stCondLst>
                            <p:childTnLst>
                              <p:par>
                                <p:cTn id="37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3" fill="hold">
                      <p:stCondLst>
                        <p:cond delay="indefinite"/>
                      </p:stCondLst>
                      <p:childTnLst>
                        <p:par>
                          <p:cTn id="384" fill="hold">
                            <p:stCondLst>
                              <p:cond delay="0"/>
                            </p:stCondLst>
                            <p:childTnLst>
                              <p:par>
                                <p:cTn id="38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48148E-6 L -0.43295 -0.51065 " pathEditMode="relative" rAng="0" ptsTypes="AA">
                                      <p:cBhvr>
                                        <p:cTn id="386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654" y="-25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7" fill="hold">
                      <p:stCondLst>
                        <p:cond delay="indefinite"/>
                      </p:stCondLst>
                      <p:childTnLst>
                        <p:par>
                          <p:cTn id="388" fill="hold">
                            <p:stCondLst>
                              <p:cond delay="0"/>
                            </p:stCondLst>
                            <p:childTnLst>
                              <p:par>
                                <p:cTn id="38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96296E-6 L -0.04011 -0.32361 " pathEditMode="relative" rAng="0" ptsTypes="AA">
                                      <p:cBhvr>
                                        <p:cTn id="390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5" y="-16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1" fill="hold">
                      <p:stCondLst>
                        <p:cond delay="indefinite"/>
                      </p:stCondLst>
                      <p:childTnLst>
                        <p:par>
                          <p:cTn id="392" fill="hold">
                            <p:stCondLst>
                              <p:cond delay="0"/>
                            </p:stCondLst>
                            <p:childTnLst>
                              <p:par>
                                <p:cTn id="393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1.11111E-6 L 0.30286 -0.51991 " pathEditMode="relative" rAng="0" ptsTypes="AA">
                                      <p:cBhvr>
                                        <p:cTn id="394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43" y="-25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5" fill="hold">
                      <p:stCondLst>
                        <p:cond delay="indefinite"/>
                      </p:stCondLst>
                      <p:childTnLst>
                        <p:par>
                          <p:cTn id="396" fill="hold">
                            <p:stCondLst>
                              <p:cond delay="0"/>
                            </p:stCondLst>
                            <p:childTnLst>
                              <p:par>
                                <p:cTn id="39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0" fill="hold">
                      <p:stCondLst>
                        <p:cond delay="indefinite"/>
                      </p:stCondLst>
                      <p:childTnLst>
                        <p:par>
                          <p:cTn id="401" fill="hold">
                            <p:stCondLst>
                              <p:cond delay="0"/>
                            </p:stCondLst>
                            <p:childTnLst>
                              <p:par>
                                <p:cTn id="402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4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5" fill="hold">
                      <p:stCondLst>
                        <p:cond delay="0"/>
                      </p:stCondLst>
                      <p:childTnLst>
                        <p:par>
                          <p:cTn id="416" fill="hold">
                            <p:stCondLst>
                              <p:cond delay="0"/>
                            </p:stCondLst>
                            <p:childTnLst>
                              <p:par>
                                <p:cTn id="4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0" fill="hold">
                      <p:stCondLst>
                        <p:cond delay="indefinite"/>
                      </p:stCondLst>
                      <p:childTnLst>
                        <p:par>
                          <p:cTn id="421" fill="hold">
                            <p:stCondLst>
                              <p:cond delay="0"/>
                            </p:stCondLst>
                            <p:childTnLst>
                              <p:par>
                                <p:cTn id="4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  <p:bldP spid="6" grpId="1"/>
      <p:bldP spid="2" grpId="0"/>
      <p:bldP spid="2" grpId="1"/>
      <p:bldP spid="2" grpId="2"/>
      <p:bldP spid="3" grpId="0"/>
      <p:bldP spid="3" grpId="1"/>
      <p:bldP spid="3" grpId="2"/>
      <p:bldP spid="8" grpId="0"/>
      <p:bldP spid="8" grpId="1"/>
      <p:bldP spid="8" grpId="2"/>
      <p:bldP spid="11" grpId="0"/>
      <p:bldP spid="11" grpId="1"/>
      <p:bldP spid="11" grpId="2"/>
      <p:bldP spid="12" grpId="0"/>
      <p:bldP spid="12" grpId="1"/>
      <p:bldP spid="12" grpId="2"/>
      <p:bldP spid="15" grpId="0"/>
      <p:bldP spid="15" grpId="1"/>
      <p:bldP spid="15" grpId="2"/>
      <p:bldP spid="20" grpId="0"/>
      <p:bldP spid="20" grpId="1"/>
      <p:bldP spid="20" grpId="2"/>
      <p:bldP spid="21" grpId="0"/>
      <p:bldP spid="21" grpId="1"/>
      <p:bldP spid="21" grpId="2"/>
      <p:bldP spid="22" grpId="0"/>
      <p:bldP spid="22" grpId="1"/>
      <p:bldP spid="22" grpId="2"/>
      <p:bldP spid="25" grpId="0"/>
      <p:bldP spid="25" grpId="1"/>
      <p:bldP spid="25" grpId="2"/>
      <p:bldP spid="26" grpId="0"/>
      <p:bldP spid="26" grpId="1"/>
      <p:bldP spid="26" grpId="2"/>
      <p:bldP spid="27" grpId="0"/>
      <p:bldP spid="27" grpId="1"/>
      <p:bldP spid="27" grpId="2"/>
      <p:bldP spid="30" grpId="0"/>
      <p:bldP spid="30" grpId="1"/>
      <p:bldP spid="30" grpId="2"/>
      <p:bldP spid="31" grpId="0"/>
      <p:bldP spid="31" grpId="1"/>
      <p:bldP spid="31" grpId="2"/>
      <p:bldP spid="32" grpId="0"/>
      <p:bldP spid="32" grpId="1"/>
      <p:bldP spid="32" grpId="2"/>
      <p:bldP spid="35" grpId="0"/>
      <p:bldP spid="35" grpId="1"/>
      <p:bldP spid="35" grpId="2"/>
      <p:bldP spid="36" grpId="0"/>
      <p:bldP spid="36" grpId="1"/>
      <p:bldP spid="36" grpId="2"/>
      <p:bldP spid="37" grpId="0"/>
      <p:bldP spid="37" grpId="1"/>
      <p:bldP spid="37" grpId="2"/>
      <p:bldP spid="42" grpId="0"/>
      <p:bldP spid="42" grpId="1"/>
      <p:bldP spid="42" grpId="2"/>
      <p:bldP spid="46" grpId="0"/>
      <p:bldP spid="46" grpId="1"/>
      <p:bldP spid="46" grpId="2"/>
      <p:bldP spid="43" grpId="0"/>
      <p:bldP spid="43" grpId="1"/>
      <p:bldP spid="43" grpId="2"/>
      <p:bldP spid="44" grpId="0"/>
      <p:bldP spid="44" grpId="1"/>
      <p:bldP spid="44" grpId="2"/>
      <p:bldP spid="45" grpId="0"/>
      <p:bldP spid="45" grpId="1"/>
      <p:bldP spid="45" grpId="2"/>
      <p:bldP spid="47" grpId="0"/>
      <p:bldP spid="47" grpId="1"/>
      <p:bldP spid="47" grpId="2"/>
      <p:bldP spid="50" grpId="0"/>
      <p:bldP spid="50" grpId="1"/>
      <p:bldP spid="50" grpId="2"/>
      <p:bldP spid="51" grpId="0"/>
      <p:bldP spid="51" grpId="1"/>
      <p:bldP spid="51" grpId="2"/>
      <p:bldP spid="52" grpId="0"/>
      <p:bldP spid="52" grpId="1"/>
      <p:bldP spid="52" grpId="2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24660F45-51FB-49F1-B0EB-A1FA6D686348}"/>
</file>

<file path=customXml/itemProps2.xml><?xml version="1.0" encoding="utf-8"?>
<ds:datastoreItem xmlns:ds="http://schemas.openxmlformats.org/officeDocument/2006/customXml" ds:itemID="{436B0680-422D-4797-9E12-824803D71EFE}"/>
</file>

<file path=customXml/itemProps3.xml><?xml version="1.0" encoding="utf-8"?>
<ds:datastoreItem xmlns:ds="http://schemas.openxmlformats.org/officeDocument/2006/customXml" ds:itemID="{EFFE75B8-4428-4F82-A61C-6D76BE84AAAD}"/>
</file>

<file path=docProps/app.xml><?xml version="1.0" encoding="utf-8"?>
<Properties xmlns="http://schemas.openxmlformats.org/officeDocument/2006/extended-properties" xmlns:vt="http://schemas.openxmlformats.org/officeDocument/2006/docPropsVTypes">
  <TotalTime>297</TotalTime>
  <Words>31</Words>
  <Application>Microsoft Office PowerPoint</Application>
  <PresentationFormat>Широкоэкранный</PresentationFormat>
  <Paragraphs>31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8</cp:revision>
  <dcterms:created xsi:type="dcterms:W3CDTF">2026-01-10T21:33:23Z</dcterms:created>
  <dcterms:modified xsi:type="dcterms:W3CDTF">2026-01-19T13:49:09Z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