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10" y="4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1045FC-F07F-43F4-9293-A27511E209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FD142BE-8A6D-409D-8CCB-D6E6DDB9CD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E93CD5D-CDB3-48E7-B422-CBD190A43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56A3-13B7-491C-B5BD-B25E84ABD8A9}" type="datetimeFigureOut">
              <a:rPr lang="uk-UA" smtClean="0"/>
              <a:t>19.01.2026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F82662D-4C7C-4C18-AAE3-7DB2C1209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21F41EF-D82A-4768-A724-BF750CA66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67FC-35EE-4644-A284-7369F5DE35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070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261BD6-0F63-4597-A590-12FAC26D2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122170E-6FBE-47F9-AFD3-4B595F2416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4291966-4D01-43E0-9B60-5B80FEB12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56A3-13B7-491C-B5BD-B25E84ABD8A9}" type="datetimeFigureOut">
              <a:rPr lang="uk-UA" smtClean="0"/>
              <a:t>19.01.2026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8009F2E-FF6D-4C21-AEED-E07FFEB8E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E839AD7-0837-41CB-B92C-573E65B8D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67FC-35EE-4644-A284-7369F5DE35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4378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F6B619B-423D-41BA-90F0-3F2B883BD8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2713D12-E730-4345-8CA0-9632312CF6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7C22751-9A01-46C0-8802-0F23860FC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56A3-13B7-491C-B5BD-B25E84ABD8A9}" type="datetimeFigureOut">
              <a:rPr lang="uk-UA" smtClean="0"/>
              <a:t>19.01.2026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0F59728-3750-4BA8-BDDC-3E295987C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6305CA9-7162-4C42-BE7C-316A1F4A1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67FC-35EE-4644-A284-7369F5DE35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9337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90BD9E-CDB5-419E-9931-087EE1257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F0E602E-5E55-44CB-9CB6-241239CA2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392231-4B6C-437E-93F1-F460CF733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56A3-13B7-491C-B5BD-B25E84ABD8A9}" type="datetimeFigureOut">
              <a:rPr lang="uk-UA" smtClean="0"/>
              <a:t>19.01.2026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E232A9-05D0-4199-B95B-8BDFD399D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802EE71-BA2F-4662-B5FD-80B7A0239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67FC-35EE-4644-A284-7369F5DE35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100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4546B-03A8-4212-BE8C-EA8B1A1EC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3974C86-CE5D-483F-964D-E4F4A1C4F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01A6D23-79F9-41E9-B590-2D824ED7C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56A3-13B7-491C-B5BD-B25E84ABD8A9}" type="datetimeFigureOut">
              <a:rPr lang="uk-UA" smtClean="0"/>
              <a:t>19.01.2026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E146CB8-B826-41FC-985C-362CFF516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49F9D0-EF07-4768-B9A6-829F26F6B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67FC-35EE-4644-A284-7369F5DE35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2205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B49E37-6F4F-4580-9000-DF7E0ACB3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C91BD04-E744-4F16-BC1F-330876E16A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118CD76-4EAD-49A3-8050-C267C11804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8B66F7A-9812-4408-A893-C6141676D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56A3-13B7-491C-B5BD-B25E84ABD8A9}" type="datetimeFigureOut">
              <a:rPr lang="uk-UA" smtClean="0"/>
              <a:t>19.01.2026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F776577-78F9-4B5C-91CC-922364044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1B953DC-0624-4E6A-9436-2A9581EC5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67FC-35EE-4644-A284-7369F5DE35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030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26C718-BC82-4E0F-8AAC-CD56FCE32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BB46FF5-B9F8-43D6-AAB1-A45DC895A1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F6ABDE3-4900-4F3D-BBAE-7AE88CA45A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EF91349-FB7C-451C-B88D-E932B63AA2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6E11610-CCB1-4117-B4B3-91EF02EBA8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0D961C0-53B0-4349-9316-43A18FBA3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56A3-13B7-491C-B5BD-B25E84ABD8A9}" type="datetimeFigureOut">
              <a:rPr lang="uk-UA" smtClean="0"/>
              <a:t>19.01.2026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6D9C897C-D3EC-4436-AF4B-E330BA823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BB14055-F374-44D7-9646-F986A562B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67FC-35EE-4644-A284-7369F5DE35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5387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8ECE75-950C-45A7-8F98-1B28EB318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19658B2-592D-4EA8-A7F1-A3D8DABC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56A3-13B7-491C-B5BD-B25E84ABD8A9}" type="datetimeFigureOut">
              <a:rPr lang="uk-UA" smtClean="0"/>
              <a:t>19.01.2026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98E5A4A-7D41-45C3-9F90-88CCC413B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325277C6-F1BD-4AC0-A7C4-96B49C5FF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67FC-35EE-4644-A284-7369F5DE35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7773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3DA5668-926F-4F11-A440-8285BFBD2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56A3-13B7-491C-B5BD-B25E84ABD8A9}" type="datetimeFigureOut">
              <a:rPr lang="uk-UA" smtClean="0"/>
              <a:t>19.01.2026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F175154-E2FA-4823-A6A0-602DFE680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4EA718E-4B89-4F26-A722-9D7E5522B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67FC-35EE-4644-A284-7369F5DE35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1380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F83DCD-5DFE-4478-B5CD-CAD2AE650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F6B46BE-1290-4E50-ADA5-0C3528F7E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CCF0CC7-9320-499B-A3A8-8E4497A46B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63EEB21-9398-4A4C-BB19-7B3846A9F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56A3-13B7-491C-B5BD-B25E84ABD8A9}" type="datetimeFigureOut">
              <a:rPr lang="uk-UA" smtClean="0"/>
              <a:t>19.01.2026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155F4BA-7F40-49D1-BF27-A75F68742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EFD00E5-F4B2-49DD-98C6-3883F29E2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67FC-35EE-4644-A284-7369F5DE35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9639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18B0B8-B686-4F13-96F3-1F7E36638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C71676F-629E-4DF2-92B4-D539A4091A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14A26AA-69EF-47C5-B978-2E935BA0D0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8627271-8165-464C-ABA8-2DECD715F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56A3-13B7-491C-B5BD-B25E84ABD8A9}" type="datetimeFigureOut">
              <a:rPr lang="uk-UA" smtClean="0"/>
              <a:t>19.01.2026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FDB383E-D771-4754-9582-D691A8CDD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A95840A-12EC-4B56-92DF-20FFA1EB7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67FC-35EE-4644-A284-7369F5DE35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3336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3304B38-2F42-43BD-8E94-3CBF18ABA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B7240A4-D876-426F-87DD-16379BF9E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DC7367-D947-4AFD-90DE-3B3D0EC0FF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D56A3-13B7-491C-B5BD-B25E84ABD8A9}" type="datetimeFigureOut">
              <a:rPr lang="uk-UA" smtClean="0"/>
              <a:t>19.01.2026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5930C-6467-4DCA-A721-70CDE70DA5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464AFDD-9854-4F8E-B5ED-7F6887AE7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167FC-35EE-4644-A284-7369F5DE35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312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21" Type="http://schemas.openxmlformats.org/officeDocument/2006/relationships/image" Target="../media/image20.gif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01E153-C88F-40F8-AC1A-C130B8535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4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A23C4C86-5E95-439E-80D3-168DA29F521A}"/>
              </a:ext>
            </a:extLst>
          </p:cNvPr>
          <p:cNvSpPr/>
          <p:nvPr/>
        </p:nvSpPr>
        <p:spPr>
          <a:xfrm>
            <a:off x="416378" y="97971"/>
            <a:ext cx="9250136" cy="654775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7DC1CA1-DDEA-4734-8C47-18B8F6FFDE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78" y="212271"/>
            <a:ext cx="7641558" cy="6858000"/>
          </a:xfrm>
          <a:prstGeom prst="rect">
            <a:avLst/>
          </a:prstGeom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F7FA6867-743E-48EB-A875-B7309B8AAAA3}"/>
              </a:ext>
            </a:extLst>
          </p:cNvPr>
          <p:cNvSpPr/>
          <p:nvPr/>
        </p:nvSpPr>
        <p:spPr>
          <a:xfrm>
            <a:off x="-1251695" y="1998303"/>
            <a:ext cx="8411031" cy="464742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9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</a:t>
            </a:r>
            <a:r>
              <a:rPr lang="uk-UA" sz="19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</a:t>
            </a:r>
            <a:endParaRPr lang="uk-UA" sz="19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0000CC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10" name="Пряма сполучна лінія 9">
            <a:extLst>
              <a:ext uri="{FF2B5EF4-FFF2-40B4-BE49-F238E27FC236}">
                <a16:creationId xmlns:a16="http://schemas.microsoft.com/office/drawing/2014/main" id="{15AFB553-9A7F-4F19-BD26-F9513B736112}"/>
              </a:ext>
            </a:extLst>
          </p:cNvPr>
          <p:cNvCxnSpPr>
            <a:cxnSpLocks/>
          </p:cNvCxnSpPr>
          <p:nvPr/>
        </p:nvCxnSpPr>
        <p:spPr>
          <a:xfrm>
            <a:off x="5548745" y="1911927"/>
            <a:ext cx="0" cy="4266412"/>
          </a:xfrm>
          <a:prstGeom prst="line">
            <a:avLst/>
          </a:prstGeom>
          <a:ln w="203200" cmpd="sng">
            <a:solidFill>
              <a:srgbClr val="0000C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 сполучна лінія 10">
            <a:extLst>
              <a:ext uri="{FF2B5EF4-FFF2-40B4-BE49-F238E27FC236}">
                <a16:creationId xmlns:a16="http://schemas.microsoft.com/office/drawing/2014/main" id="{66F8A641-ECB8-42AA-B896-D440FD40B43F}"/>
              </a:ext>
            </a:extLst>
          </p:cNvPr>
          <p:cNvCxnSpPr>
            <a:cxnSpLocks/>
          </p:cNvCxnSpPr>
          <p:nvPr/>
        </p:nvCxnSpPr>
        <p:spPr>
          <a:xfrm>
            <a:off x="8121573" y="1911927"/>
            <a:ext cx="0" cy="4266412"/>
          </a:xfrm>
          <a:prstGeom prst="line">
            <a:avLst/>
          </a:prstGeom>
          <a:ln w="203200" cmpd="sng">
            <a:solidFill>
              <a:srgbClr val="0000C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id="{A98F4B53-0B58-4529-9E99-7962AD580CFB}"/>
              </a:ext>
            </a:extLst>
          </p:cNvPr>
          <p:cNvCxnSpPr>
            <a:cxnSpLocks/>
          </p:cNvCxnSpPr>
          <p:nvPr/>
        </p:nvCxnSpPr>
        <p:spPr>
          <a:xfrm>
            <a:off x="5465618" y="1998303"/>
            <a:ext cx="2742808" cy="0"/>
          </a:xfrm>
          <a:prstGeom prst="line">
            <a:avLst/>
          </a:prstGeom>
          <a:ln w="203200" cmpd="sng">
            <a:solidFill>
              <a:srgbClr val="0000C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6" name="Picture 2">
            <a:extLst>
              <a:ext uri="{FF2B5EF4-FFF2-40B4-BE49-F238E27FC236}">
                <a16:creationId xmlns:a16="http://schemas.microsoft.com/office/drawing/2014/main" id="{0BBD994C-2F71-4526-9AD6-79875E64A7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2947" r="-4014"/>
          <a:stretch/>
        </p:blipFill>
        <p:spPr bwMode="auto">
          <a:xfrm>
            <a:off x="1050578" y="735544"/>
            <a:ext cx="1805025" cy="1176383"/>
          </a:xfrm>
          <a:prstGeom prst="rect">
            <a:avLst/>
          </a:prstGeom>
          <a:noFill/>
          <a:effectLst>
            <a:glow rad="241300">
              <a:schemeClr val="bg1">
                <a:alpha val="93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>
            <a:extLst>
              <a:ext uri="{FF2B5EF4-FFF2-40B4-BE49-F238E27FC236}">
                <a16:creationId xmlns:a16="http://schemas.microsoft.com/office/drawing/2014/main" id="{6F124E8D-921E-4BBE-9E74-A532876D03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-3581" r="-8158"/>
          <a:stretch/>
        </p:blipFill>
        <p:spPr bwMode="auto">
          <a:xfrm>
            <a:off x="7715910" y="1908096"/>
            <a:ext cx="1861944" cy="1535229"/>
          </a:xfrm>
          <a:prstGeom prst="rect">
            <a:avLst/>
          </a:prstGeom>
          <a:noFill/>
          <a:effectLst>
            <a:glow rad="4572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9A9F67C5-B77B-4351-932A-827EA33401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52" r="-4552" b="-2970"/>
          <a:stretch/>
        </p:blipFill>
        <p:spPr>
          <a:xfrm rot="344615">
            <a:off x="7550561" y="4674356"/>
            <a:ext cx="1491243" cy="1528473"/>
          </a:xfrm>
          <a:prstGeom prst="rect">
            <a:avLst/>
          </a:prstGeom>
          <a:effectLst>
            <a:glow rad="431800">
              <a:schemeClr val="bg1">
                <a:alpha val="93000"/>
              </a:schemeClr>
            </a:glow>
          </a:effectLst>
        </p:spPr>
      </p:pic>
      <p:pic>
        <p:nvPicPr>
          <p:cNvPr id="29" name="Рисунок 9">
            <a:extLst>
              <a:ext uri="{FF2B5EF4-FFF2-40B4-BE49-F238E27FC236}">
                <a16:creationId xmlns:a16="http://schemas.microsoft.com/office/drawing/2014/main" id="{1741EE31-4CAB-43ED-ACBF-F57AC8C6CD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t="303" b="303"/>
          <a:stretch/>
        </p:blipFill>
        <p:spPr>
          <a:xfrm>
            <a:off x="5745842" y="2553367"/>
            <a:ext cx="1234124" cy="1751266"/>
          </a:xfrm>
          <a:prstGeom prst="rect">
            <a:avLst/>
          </a:prstGeom>
          <a:effectLst>
            <a:glow rad="520700">
              <a:schemeClr val="bg1">
                <a:alpha val="93000"/>
              </a:schemeClr>
            </a:glow>
          </a:effectLst>
        </p:spPr>
      </p:pic>
      <p:pic>
        <p:nvPicPr>
          <p:cNvPr id="30" name="Рисунок 7">
            <a:extLst>
              <a:ext uri="{FF2B5EF4-FFF2-40B4-BE49-F238E27FC236}">
                <a16:creationId xmlns:a16="http://schemas.microsoft.com/office/drawing/2014/main" id="{3C76E2D1-9D2F-48B4-9CAA-8808446C266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4000832" y="626068"/>
            <a:ext cx="1329440" cy="1595328"/>
          </a:xfrm>
          <a:prstGeom prst="rect">
            <a:avLst/>
          </a:prstGeom>
          <a:effectLst>
            <a:glow rad="533400">
              <a:schemeClr val="bg1"/>
            </a:glow>
          </a:effectLst>
        </p:spPr>
      </p:pic>
      <p:pic>
        <p:nvPicPr>
          <p:cNvPr id="31" name="Рисунок 8">
            <a:extLst>
              <a:ext uri="{FF2B5EF4-FFF2-40B4-BE49-F238E27FC236}">
                <a16:creationId xmlns:a16="http://schemas.microsoft.com/office/drawing/2014/main" id="{6B58FE77-4AB1-4BF9-9ECD-049FD0571B4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t="7380" b="7380"/>
          <a:stretch/>
        </p:blipFill>
        <p:spPr>
          <a:xfrm>
            <a:off x="6837022" y="348248"/>
            <a:ext cx="963795" cy="1460506"/>
          </a:xfrm>
          <a:prstGeom prst="rect">
            <a:avLst/>
          </a:prstGeom>
          <a:effectLst>
            <a:glow rad="266700">
              <a:schemeClr val="bg1">
                <a:alpha val="90000"/>
              </a:schemeClr>
            </a:glow>
          </a:effectLst>
        </p:spPr>
      </p:pic>
      <p:pic>
        <p:nvPicPr>
          <p:cNvPr id="32" name="Рисунок 13">
            <a:extLst>
              <a:ext uri="{FF2B5EF4-FFF2-40B4-BE49-F238E27FC236}">
                <a16:creationId xmlns:a16="http://schemas.microsoft.com/office/drawing/2014/main" id="{72DCE7A7-0B7A-4B3F-A9C6-36450DB34F5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1419793" y="4579496"/>
            <a:ext cx="1261152" cy="1660517"/>
          </a:xfrm>
          <a:prstGeom prst="rect">
            <a:avLst/>
          </a:prstGeom>
          <a:effectLst>
            <a:glow rad="482600">
              <a:schemeClr val="bg1"/>
            </a:glow>
          </a:effectLst>
        </p:spPr>
      </p:pic>
      <p:pic>
        <p:nvPicPr>
          <p:cNvPr id="33" name="Рисунок 14">
            <a:extLst>
              <a:ext uri="{FF2B5EF4-FFF2-40B4-BE49-F238E27FC236}">
                <a16:creationId xmlns:a16="http://schemas.microsoft.com/office/drawing/2014/main" id="{95D1E064-815B-4535-B54D-ACA909AD108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2713697" y="2487502"/>
            <a:ext cx="1150424" cy="1372882"/>
          </a:xfrm>
          <a:prstGeom prst="rect">
            <a:avLst/>
          </a:prstGeom>
          <a:effectLst>
            <a:glow rad="457200">
              <a:schemeClr val="bg1">
                <a:alpha val="97000"/>
              </a:schemeClr>
            </a:glow>
          </a:effectLst>
        </p:spPr>
      </p:pic>
      <p:pic>
        <p:nvPicPr>
          <p:cNvPr id="34" name="Рисунок 6">
            <a:extLst>
              <a:ext uri="{FF2B5EF4-FFF2-40B4-BE49-F238E27FC236}">
                <a16:creationId xmlns:a16="http://schemas.microsoft.com/office/drawing/2014/main" id="{1E16356C-7396-44F2-ABCA-21F5D4B79AC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 rot="401453">
            <a:off x="4291622" y="4567680"/>
            <a:ext cx="1173363" cy="1643172"/>
          </a:xfrm>
          <a:prstGeom prst="rect">
            <a:avLst/>
          </a:prstGeom>
          <a:effectLst>
            <a:glow rad="457200">
              <a:schemeClr val="bg1">
                <a:alpha val="97000"/>
              </a:schemeClr>
            </a:glow>
          </a:effectLst>
        </p:spPr>
      </p:pic>
      <p:sp>
        <p:nvSpPr>
          <p:cNvPr id="36" name="Прямокутник: округлені кути 35">
            <a:extLst>
              <a:ext uri="{FF2B5EF4-FFF2-40B4-BE49-F238E27FC236}">
                <a16:creationId xmlns:a16="http://schemas.microsoft.com/office/drawing/2014/main" id="{0CDD03F1-43F7-42FE-894B-C70E5C517937}"/>
              </a:ext>
            </a:extLst>
          </p:cNvPr>
          <p:cNvSpPr/>
          <p:nvPr/>
        </p:nvSpPr>
        <p:spPr>
          <a:xfrm>
            <a:off x="1150634" y="495899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</a:t>
            </a:r>
          </a:p>
        </p:txBody>
      </p:sp>
      <p:sp>
        <p:nvSpPr>
          <p:cNvPr id="38" name="Прямокутник: округлені кути 37">
            <a:extLst>
              <a:ext uri="{FF2B5EF4-FFF2-40B4-BE49-F238E27FC236}">
                <a16:creationId xmlns:a16="http://schemas.microsoft.com/office/drawing/2014/main" id="{6583639B-A1FE-4C69-9ED9-922502B19626}"/>
              </a:ext>
            </a:extLst>
          </p:cNvPr>
          <p:cNvSpPr/>
          <p:nvPr/>
        </p:nvSpPr>
        <p:spPr>
          <a:xfrm>
            <a:off x="2166938" y="523272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м</a:t>
            </a:r>
          </a:p>
        </p:txBody>
      </p:sp>
      <p:sp>
        <p:nvSpPr>
          <p:cNvPr id="39" name="Прямокутник: округлені кути 38">
            <a:extLst>
              <a:ext uri="{FF2B5EF4-FFF2-40B4-BE49-F238E27FC236}">
                <a16:creationId xmlns:a16="http://schemas.microsoft.com/office/drawing/2014/main" id="{543ECC4D-2CA9-4C13-B848-B75315A18883}"/>
              </a:ext>
            </a:extLst>
          </p:cNvPr>
          <p:cNvSpPr/>
          <p:nvPr/>
        </p:nvSpPr>
        <p:spPr>
          <a:xfrm>
            <a:off x="3183242" y="523271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л</a:t>
            </a:r>
          </a:p>
        </p:txBody>
      </p:sp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76FE7E2F-62C7-43EC-B5AC-E17E3A5749CA}"/>
              </a:ext>
            </a:extLst>
          </p:cNvPr>
          <p:cNvSpPr/>
          <p:nvPr/>
        </p:nvSpPr>
        <p:spPr>
          <a:xfrm>
            <a:off x="4157620" y="523272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в</a:t>
            </a:r>
          </a:p>
        </p:txBody>
      </p:sp>
      <p:sp>
        <p:nvSpPr>
          <p:cNvPr id="41" name="Прямокутник: округлені кути 40">
            <a:extLst>
              <a:ext uri="{FF2B5EF4-FFF2-40B4-BE49-F238E27FC236}">
                <a16:creationId xmlns:a16="http://schemas.microsoft.com/office/drawing/2014/main" id="{4C0AD4FA-32DE-4503-B0D5-91A5E7A184C0}"/>
              </a:ext>
            </a:extLst>
          </p:cNvPr>
          <p:cNvSpPr/>
          <p:nvPr/>
        </p:nvSpPr>
        <p:spPr>
          <a:xfrm>
            <a:off x="5121689" y="532075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н</a:t>
            </a:r>
          </a:p>
        </p:txBody>
      </p:sp>
      <p:sp>
        <p:nvSpPr>
          <p:cNvPr id="42" name="Прямокутник: округлені кути 41">
            <a:extLst>
              <a:ext uri="{FF2B5EF4-FFF2-40B4-BE49-F238E27FC236}">
                <a16:creationId xmlns:a16="http://schemas.microsoft.com/office/drawing/2014/main" id="{D1D500D6-AC15-4B83-9803-DA5470CDB689}"/>
              </a:ext>
            </a:extLst>
          </p:cNvPr>
          <p:cNvSpPr/>
          <p:nvPr/>
        </p:nvSpPr>
        <p:spPr>
          <a:xfrm>
            <a:off x="6114379" y="539309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ф</a:t>
            </a:r>
          </a:p>
        </p:txBody>
      </p:sp>
      <p:sp>
        <p:nvSpPr>
          <p:cNvPr id="43" name="Прямокутник: округлені кути 42">
            <a:extLst>
              <a:ext uri="{FF2B5EF4-FFF2-40B4-BE49-F238E27FC236}">
                <a16:creationId xmlns:a16="http://schemas.microsoft.com/office/drawing/2014/main" id="{78507CB9-F6BE-4C9F-9DAC-0E13FD8F4A22}"/>
              </a:ext>
            </a:extLst>
          </p:cNvPr>
          <p:cNvSpPr/>
          <p:nvPr/>
        </p:nvSpPr>
        <p:spPr>
          <a:xfrm>
            <a:off x="7121617" y="545626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44" name="Прямокутник: округлені кути 43">
            <a:extLst>
              <a:ext uri="{FF2B5EF4-FFF2-40B4-BE49-F238E27FC236}">
                <a16:creationId xmlns:a16="http://schemas.microsoft.com/office/drawing/2014/main" id="{09137101-7231-4434-8343-A30D1C904E98}"/>
              </a:ext>
            </a:extLst>
          </p:cNvPr>
          <p:cNvSpPr/>
          <p:nvPr/>
        </p:nvSpPr>
        <p:spPr>
          <a:xfrm>
            <a:off x="8127450" y="551667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н</a:t>
            </a:r>
          </a:p>
        </p:txBody>
      </p:sp>
      <p:sp>
        <p:nvSpPr>
          <p:cNvPr id="45" name="Прямокутник: округлені кути 44">
            <a:extLst>
              <a:ext uri="{FF2B5EF4-FFF2-40B4-BE49-F238E27FC236}">
                <a16:creationId xmlns:a16="http://schemas.microsoft.com/office/drawing/2014/main" id="{9DEE91D2-3BE7-4997-95EA-F0FAC8A4EF46}"/>
              </a:ext>
            </a:extLst>
          </p:cNvPr>
          <p:cNvSpPr/>
          <p:nvPr/>
        </p:nvSpPr>
        <p:spPr>
          <a:xfrm>
            <a:off x="1150634" y="1449841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</a:t>
            </a:r>
          </a:p>
        </p:txBody>
      </p:sp>
      <p:sp>
        <p:nvSpPr>
          <p:cNvPr id="46" name="Прямокутник: округлені кути 45">
            <a:extLst>
              <a:ext uri="{FF2B5EF4-FFF2-40B4-BE49-F238E27FC236}">
                <a16:creationId xmlns:a16="http://schemas.microsoft.com/office/drawing/2014/main" id="{8CA24536-EF6D-403F-A0EE-4567B11E3407}"/>
              </a:ext>
            </a:extLst>
          </p:cNvPr>
          <p:cNvSpPr/>
          <p:nvPr/>
        </p:nvSpPr>
        <p:spPr>
          <a:xfrm>
            <a:off x="2166938" y="1477214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</a:t>
            </a:r>
          </a:p>
        </p:txBody>
      </p:sp>
      <p:sp>
        <p:nvSpPr>
          <p:cNvPr id="47" name="Прямокутник: округлені кути 46">
            <a:extLst>
              <a:ext uri="{FF2B5EF4-FFF2-40B4-BE49-F238E27FC236}">
                <a16:creationId xmlns:a16="http://schemas.microsoft.com/office/drawing/2014/main" id="{2052D466-9376-4BD7-8A07-6A4A06A84540}"/>
              </a:ext>
            </a:extLst>
          </p:cNvPr>
          <p:cNvSpPr/>
          <p:nvPr/>
        </p:nvSpPr>
        <p:spPr>
          <a:xfrm>
            <a:off x="3183242" y="1477213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</a:t>
            </a:r>
          </a:p>
        </p:txBody>
      </p:sp>
      <p:sp>
        <p:nvSpPr>
          <p:cNvPr id="48" name="Прямокутник: округлені кути 47">
            <a:extLst>
              <a:ext uri="{FF2B5EF4-FFF2-40B4-BE49-F238E27FC236}">
                <a16:creationId xmlns:a16="http://schemas.microsoft.com/office/drawing/2014/main" id="{C3177BA7-58A8-4B69-A377-3A2CE85137F7}"/>
              </a:ext>
            </a:extLst>
          </p:cNvPr>
          <p:cNvSpPr/>
          <p:nvPr/>
        </p:nvSpPr>
        <p:spPr>
          <a:xfrm>
            <a:off x="4157620" y="1477214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м</a:t>
            </a:r>
          </a:p>
        </p:txBody>
      </p:sp>
      <p:sp>
        <p:nvSpPr>
          <p:cNvPr id="49" name="Прямокутник: округлені кути 48">
            <a:extLst>
              <a:ext uri="{FF2B5EF4-FFF2-40B4-BE49-F238E27FC236}">
                <a16:creationId xmlns:a16="http://schemas.microsoft.com/office/drawing/2014/main" id="{06B8F89D-8FFD-40BC-BFC0-DB252AE396B5}"/>
              </a:ext>
            </a:extLst>
          </p:cNvPr>
          <p:cNvSpPr/>
          <p:nvPr/>
        </p:nvSpPr>
        <p:spPr>
          <a:xfrm>
            <a:off x="5121689" y="1486017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н</a:t>
            </a:r>
          </a:p>
        </p:txBody>
      </p:sp>
      <p:sp>
        <p:nvSpPr>
          <p:cNvPr id="50" name="Прямокутник: округлені кути 49">
            <a:extLst>
              <a:ext uri="{FF2B5EF4-FFF2-40B4-BE49-F238E27FC236}">
                <a16:creationId xmlns:a16="http://schemas.microsoft.com/office/drawing/2014/main" id="{8557BFB9-A382-4564-A0BA-68543DE8DDEC}"/>
              </a:ext>
            </a:extLst>
          </p:cNvPr>
          <p:cNvSpPr/>
          <p:nvPr/>
        </p:nvSpPr>
        <p:spPr>
          <a:xfrm>
            <a:off x="6114379" y="1493251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ж</a:t>
            </a:r>
          </a:p>
        </p:txBody>
      </p:sp>
      <p:sp>
        <p:nvSpPr>
          <p:cNvPr id="51" name="Прямокутник: округлені кути 50">
            <a:extLst>
              <a:ext uri="{FF2B5EF4-FFF2-40B4-BE49-F238E27FC236}">
                <a16:creationId xmlns:a16="http://schemas.microsoft.com/office/drawing/2014/main" id="{E6040B30-C484-4B4B-B78F-C581CC95541E}"/>
              </a:ext>
            </a:extLst>
          </p:cNvPr>
          <p:cNvSpPr/>
          <p:nvPr/>
        </p:nvSpPr>
        <p:spPr>
          <a:xfrm>
            <a:off x="7121617" y="1499568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н</a:t>
            </a:r>
          </a:p>
        </p:txBody>
      </p:sp>
      <p:sp>
        <p:nvSpPr>
          <p:cNvPr id="52" name="Прямокутник: округлені кути 51">
            <a:extLst>
              <a:ext uri="{FF2B5EF4-FFF2-40B4-BE49-F238E27FC236}">
                <a16:creationId xmlns:a16="http://schemas.microsoft.com/office/drawing/2014/main" id="{4851C946-76DC-4544-BF29-D48F540AB0BB}"/>
              </a:ext>
            </a:extLst>
          </p:cNvPr>
          <p:cNvSpPr/>
          <p:nvPr/>
        </p:nvSpPr>
        <p:spPr>
          <a:xfrm>
            <a:off x="8127450" y="1505609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с</a:t>
            </a:r>
          </a:p>
        </p:txBody>
      </p:sp>
      <p:sp>
        <p:nvSpPr>
          <p:cNvPr id="53" name="Прямокутник: округлені кути 52">
            <a:extLst>
              <a:ext uri="{FF2B5EF4-FFF2-40B4-BE49-F238E27FC236}">
                <a16:creationId xmlns:a16="http://schemas.microsoft.com/office/drawing/2014/main" id="{249D274D-584F-4771-993B-01CFF63C3F56}"/>
              </a:ext>
            </a:extLst>
          </p:cNvPr>
          <p:cNvSpPr/>
          <p:nvPr/>
        </p:nvSpPr>
        <p:spPr>
          <a:xfrm>
            <a:off x="1150634" y="2413369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54" name="Прямокутник: округлені кути 53">
            <a:extLst>
              <a:ext uri="{FF2B5EF4-FFF2-40B4-BE49-F238E27FC236}">
                <a16:creationId xmlns:a16="http://schemas.microsoft.com/office/drawing/2014/main" id="{8A4EA80C-9B39-4252-8793-F247DB099A81}"/>
              </a:ext>
            </a:extLst>
          </p:cNvPr>
          <p:cNvSpPr/>
          <p:nvPr/>
        </p:nvSpPr>
        <p:spPr>
          <a:xfrm>
            <a:off x="2166938" y="2440742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м</a:t>
            </a:r>
          </a:p>
        </p:txBody>
      </p:sp>
      <p:sp>
        <p:nvSpPr>
          <p:cNvPr id="55" name="Прямокутник: округлені кути 54">
            <a:extLst>
              <a:ext uri="{FF2B5EF4-FFF2-40B4-BE49-F238E27FC236}">
                <a16:creationId xmlns:a16="http://schemas.microsoft.com/office/drawing/2014/main" id="{045C9872-6EE2-410E-B861-8717945AB463}"/>
              </a:ext>
            </a:extLst>
          </p:cNvPr>
          <p:cNvSpPr/>
          <p:nvPr/>
        </p:nvSpPr>
        <p:spPr>
          <a:xfrm>
            <a:off x="3183242" y="2440741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</a:t>
            </a:r>
          </a:p>
        </p:txBody>
      </p:sp>
      <p:sp>
        <p:nvSpPr>
          <p:cNvPr id="56" name="Прямокутник: округлені кути 55">
            <a:extLst>
              <a:ext uri="{FF2B5EF4-FFF2-40B4-BE49-F238E27FC236}">
                <a16:creationId xmlns:a16="http://schemas.microsoft.com/office/drawing/2014/main" id="{311412B6-6C72-444F-A8FD-3742F838CB18}"/>
              </a:ext>
            </a:extLst>
          </p:cNvPr>
          <p:cNvSpPr/>
          <p:nvPr/>
        </p:nvSpPr>
        <p:spPr>
          <a:xfrm>
            <a:off x="4157620" y="2440742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</a:t>
            </a:r>
          </a:p>
        </p:txBody>
      </p:sp>
      <p:sp>
        <p:nvSpPr>
          <p:cNvPr id="57" name="Прямокутник: округлені кути 56">
            <a:extLst>
              <a:ext uri="{FF2B5EF4-FFF2-40B4-BE49-F238E27FC236}">
                <a16:creationId xmlns:a16="http://schemas.microsoft.com/office/drawing/2014/main" id="{FD57BD9D-7C47-4636-AD6B-900AC44FF98F}"/>
              </a:ext>
            </a:extLst>
          </p:cNvPr>
          <p:cNvSpPr/>
          <p:nvPr/>
        </p:nvSpPr>
        <p:spPr>
          <a:xfrm>
            <a:off x="5121689" y="2449545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е</a:t>
            </a:r>
          </a:p>
        </p:txBody>
      </p:sp>
      <p:sp>
        <p:nvSpPr>
          <p:cNvPr id="58" name="Прямокутник: округлені кути 57">
            <a:extLst>
              <a:ext uri="{FF2B5EF4-FFF2-40B4-BE49-F238E27FC236}">
                <a16:creationId xmlns:a16="http://schemas.microsoft.com/office/drawing/2014/main" id="{79C13763-CD3F-4318-ADB3-A375BFFDBE68}"/>
              </a:ext>
            </a:extLst>
          </p:cNvPr>
          <p:cNvSpPr/>
          <p:nvPr/>
        </p:nvSpPr>
        <p:spPr>
          <a:xfrm>
            <a:off x="6114379" y="2456779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м</a:t>
            </a:r>
          </a:p>
        </p:txBody>
      </p:sp>
      <p:sp>
        <p:nvSpPr>
          <p:cNvPr id="59" name="Прямокутник: округлені кути 58">
            <a:extLst>
              <a:ext uri="{FF2B5EF4-FFF2-40B4-BE49-F238E27FC236}">
                <a16:creationId xmlns:a16="http://schemas.microsoft.com/office/drawing/2014/main" id="{FA45CFA8-6152-4B79-B725-D01FA54F7A77}"/>
              </a:ext>
            </a:extLst>
          </p:cNvPr>
          <p:cNvSpPr/>
          <p:nvPr/>
        </p:nvSpPr>
        <p:spPr>
          <a:xfrm>
            <a:off x="7121617" y="2463096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у</a:t>
            </a:r>
          </a:p>
        </p:txBody>
      </p:sp>
      <p:sp>
        <p:nvSpPr>
          <p:cNvPr id="60" name="Прямокутник: округлені кути 59">
            <a:extLst>
              <a:ext uri="{FF2B5EF4-FFF2-40B4-BE49-F238E27FC236}">
                <a16:creationId xmlns:a16="http://schemas.microsoft.com/office/drawing/2014/main" id="{29FB4F4F-AB26-4DFD-ADC6-31CA8033D01E}"/>
              </a:ext>
            </a:extLst>
          </p:cNvPr>
          <p:cNvSpPr/>
          <p:nvPr/>
        </p:nvSpPr>
        <p:spPr>
          <a:xfrm>
            <a:off x="8127450" y="2469137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л</a:t>
            </a:r>
          </a:p>
        </p:txBody>
      </p:sp>
      <p:sp>
        <p:nvSpPr>
          <p:cNvPr id="61" name="Прямокутник: округлені кути 60">
            <a:extLst>
              <a:ext uri="{FF2B5EF4-FFF2-40B4-BE49-F238E27FC236}">
                <a16:creationId xmlns:a16="http://schemas.microsoft.com/office/drawing/2014/main" id="{EB7F5F1A-8741-4394-8EB7-4C5F4643ADFE}"/>
              </a:ext>
            </a:extLst>
          </p:cNvPr>
          <p:cNvSpPr/>
          <p:nvPr/>
        </p:nvSpPr>
        <p:spPr>
          <a:xfrm>
            <a:off x="1118639" y="3349132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в</a:t>
            </a:r>
          </a:p>
        </p:txBody>
      </p:sp>
      <p:sp>
        <p:nvSpPr>
          <p:cNvPr id="62" name="Прямокутник: округлені кути 61">
            <a:extLst>
              <a:ext uri="{FF2B5EF4-FFF2-40B4-BE49-F238E27FC236}">
                <a16:creationId xmlns:a16="http://schemas.microsoft.com/office/drawing/2014/main" id="{0458DE3B-92D3-4F64-8497-BFE52E99D1F8}"/>
              </a:ext>
            </a:extLst>
          </p:cNvPr>
          <p:cNvSpPr/>
          <p:nvPr/>
        </p:nvSpPr>
        <p:spPr>
          <a:xfrm>
            <a:off x="2134943" y="3376505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л</a:t>
            </a:r>
          </a:p>
        </p:txBody>
      </p:sp>
      <p:sp>
        <p:nvSpPr>
          <p:cNvPr id="63" name="Прямокутник: округлені кути 62">
            <a:extLst>
              <a:ext uri="{FF2B5EF4-FFF2-40B4-BE49-F238E27FC236}">
                <a16:creationId xmlns:a16="http://schemas.microsoft.com/office/drawing/2014/main" id="{AC9FCF20-0BCC-41FB-9A07-500360ADF009}"/>
              </a:ext>
            </a:extLst>
          </p:cNvPr>
          <p:cNvSpPr/>
          <p:nvPr/>
        </p:nvSpPr>
        <p:spPr>
          <a:xfrm>
            <a:off x="3151247" y="3376504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л</a:t>
            </a:r>
          </a:p>
        </p:txBody>
      </p:sp>
      <p:sp>
        <p:nvSpPr>
          <p:cNvPr id="64" name="Прямокутник: округлені кути 63">
            <a:extLst>
              <a:ext uri="{FF2B5EF4-FFF2-40B4-BE49-F238E27FC236}">
                <a16:creationId xmlns:a16="http://schemas.microsoft.com/office/drawing/2014/main" id="{D7168389-E52E-4521-8492-7CCB44C8C9CC}"/>
              </a:ext>
            </a:extLst>
          </p:cNvPr>
          <p:cNvSpPr/>
          <p:nvPr/>
        </p:nvSpPr>
        <p:spPr>
          <a:xfrm>
            <a:off x="4125625" y="3376505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</a:t>
            </a:r>
          </a:p>
        </p:txBody>
      </p:sp>
      <p:sp>
        <p:nvSpPr>
          <p:cNvPr id="65" name="Прямокутник: округлені кути 64">
            <a:extLst>
              <a:ext uri="{FF2B5EF4-FFF2-40B4-BE49-F238E27FC236}">
                <a16:creationId xmlns:a16="http://schemas.microsoft.com/office/drawing/2014/main" id="{FC05F88B-867D-456F-B63D-0A24955D8CDC}"/>
              </a:ext>
            </a:extLst>
          </p:cNvPr>
          <p:cNvSpPr/>
          <p:nvPr/>
        </p:nvSpPr>
        <p:spPr>
          <a:xfrm>
            <a:off x="5089694" y="3385308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т</a:t>
            </a:r>
          </a:p>
        </p:txBody>
      </p:sp>
      <p:sp>
        <p:nvSpPr>
          <p:cNvPr id="66" name="Прямокутник: округлені кути 65">
            <a:extLst>
              <a:ext uri="{FF2B5EF4-FFF2-40B4-BE49-F238E27FC236}">
                <a16:creationId xmlns:a16="http://schemas.microsoft.com/office/drawing/2014/main" id="{5D8AAEAB-1CD7-4DE8-905F-0BC1D914B998}"/>
              </a:ext>
            </a:extLst>
          </p:cNvPr>
          <p:cNvSpPr/>
          <p:nvPr/>
        </p:nvSpPr>
        <p:spPr>
          <a:xfrm>
            <a:off x="6082384" y="3392542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л</a:t>
            </a:r>
          </a:p>
        </p:txBody>
      </p:sp>
      <p:sp>
        <p:nvSpPr>
          <p:cNvPr id="67" name="Прямокутник: округлені кути 66">
            <a:extLst>
              <a:ext uri="{FF2B5EF4-FFF2-40B4-BE49-F238E27FC236}">
                <a16:creationId xmlns:a16="http://schemas.microsoft.com/office/drawing/2014/main" id="{6D415427-4962-487F-9693-4C575B267F8F}"/>
              </a:ext>
            </a:extLst>
          </p:cNvPr>
          <p:cNvSpPr/>
          <p:nvPr/>
        </p:nvSpPr>
        <p:spPr>
          <a:xfrm>
            <a:off x="7089622" y="3398859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л</a:t>
            </a:r>
          </a:p>
        </p:txBody>
      </p:sp>
      <p:sp>
        <p:nvSpPr>
          <p:cNvPr id="68" name="Прямокутник: округлені кути 67">
            <a:extLst>
              <a:ext uri="{FF2B5EF4-FFF2-40B4-BE49-F238E27FC236}">
                <a16:creationId xmlns:a16="http://schemas.microsoft.com/office/drawing/2014/main" id="{7CC220D4-0BA8-4558-8301-0FBD9B46E16C}"/>
              </a:ext>
            </a:extLst>
          </p:cNvPr>
          <p:cNvSpPr/>
          <p:nvPr/>
        </p:nvSpPr>
        <p:spPr>
          <a:xfrm>
            <a:off x="8095455" y="3404900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и</a:t>
            </a:r>
          </a:p>
        </p:txBody>
      </p:sp>
      <p:sp>
        <p:nvSpPr>
          <p:cNvPr id="69" name="Прямокутник: округлені кути 68">
            <a:extLst>
              <a:ext uri="{FF2B5EF4-FFF2-40B4-BE49-F238E27FC236}">
                <a16:creationId xmlns:a16="http://schemas.microsoft.com/office/drawing/2014/main" id="{6A1FEC2C-A0E8-4250-A1BF-BA15FB7F6817}"/>
              </a:ext>
            </a:extLst>
          </p:cNvPr>
          <p:cNvSpPr/>
          <p:nvPr/>
        </p:nvSpPr>
        <p:spPr>
          <a:xfrm>
            <a:off x="1087466" y="4316575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л</a:t>
            </a:r>
          </a:p>
        </p:txBody>
      </p:sp>
      <p:sp>
        <p:nvSpPr>
          <p:cNvPr id="70" name="Прямокутник: округлені кути 69">
            <a:extLst>
              <a:ext uri="{FF2B5EF4-FFF2-40B4-BE49-F238E27FC236}">
                <a16:creationId xmlns:a16="http://schemas.microsoft.com/office/drawing/2014/main" id="{9AA227AE-0762-40A9-A226-3B39AB389618}"/>
              </a:ext>
            </a:extLst>
          </p:cNvPr>
          <p:cNvSpPr/>
          <p:nvPr/>
        </p:nvSpPr>
        <p:spPr>
          <a:xfrm>
            <a:off x="2103770" y="4343948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л</a:t>
            </a:r>
          </a:p>
        </p:txBody>
      </p:sp>
      <p:sp>
        <p:nvSpPr>
          <p:cNvPr id="71" name="Прямокутник: округлені кути 70">
            <a:extLst>
              <a:ext uri="{FF2B5EF4-FFF2-40B4-BE49-F238E27FC236}">
                <a16:creationId xmlns:a16="http://schemas.microsoft.com/office/drawing/2014/main" id="{CA4443E2-1FCB-4352-B61B-79190FA3254A}"/>
              </a:ext>
            </a:extLst>
          </p:cNvPr>
          <p:cNvSpPr/>
          <p:nvPr/>
        </p:nvSpPr>
        <p:spPr>
          <a:xfrm>
            <a:off x="3120074" y="4343947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72" name="Прямокутник: округлені кути 71">
            <a:extLst>
              <a:ext uri="{FF2B5EF4-FFF2-40B4-BE49-F238E27FC236}">
                <a16:creationId xmlns:a16="http://schemas.microsoft.com/office/drawing/2014/main" id="{A5AF5DE2-F08A-4D9F-A3BD-553B189288AF}"/>
              </a:ext>
            </a:extLst>
          </p:cNvPr>
          <p:cNvSpPr/>
          <p:nvPr/>
        </p:nvSpPr>
        <p:spPr>
          <a:xfrm>
            <a:off x="4094452" y="4343948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</a:t>
            </a:r>
          </a:p>
        </p:txBody>
      </p:sp>
      <p:sp>
        <p:nvSpPr>
          <p:cNvPr id="73" name="Прямокутник: округлені кути 72">
            <a:extLst>
              <a:ext uri="{FF2B5EF4-FFF2-40B4-BE49-F238E27FC236}">
                <a16:creationId xmlns:a16="http://schemas.microsoft.com/office/drawing/2014/main" id="{612E020C-0BFF-4CCC-BDAB-D52A6F54AEF1}"/>
              </a:ext>
            </a:extLst>
          </p:cNvPr>
          <p:cNvSpPr/>
          <p:nvPr/>
        </p:nvSpPr>
        <p:spPr>
          <a:xfrm>
            <a:off x="5058521" y="4352751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</a:t>
            </a:r>
          </a:p>
        </p:txBody>
      </p:sp>
      <p:sp>
        <p:nvSpPr>
          <p:cNvPr id="74" name="Прямокутник: округлені кути 73">
            <a:extLst>
              <a:ext uri="{FF2B5EF4-FFF2-40B4-BE49-F238E27FC236}">
                <a16:creationId xmlns:a16="http://schemas.microsoft.com/office/drawing/2014/main" id="{C5F22433-9866-49DF-8406-E6F8D80C8AF6}"/>
              </a:ext>
            </a:extLst>
          </p:cNvPr>
          <p:cNvSpPr/>
          <p:nvPr/>
        </p:nvSpPr>
        <p:spPr>
          <a:xfrm>
            <a:off x="6051211" y="4359985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</a:t>
            </a:r>
          </a:p>
        </p:txBody>
      </p:sp>
      <p:sp>
        <p:nvSpPr>
          <p:cNvPr id="75" name="Прямокутник: округлені кути 74">
            <a:extLst>
              <a:ext uri="{FF2B5EF4-FFF2-40B4-BE49-F238E27FC236}">
                <a16:creationId xmlns:a16="http://schemas.microsoft.com/office/drawing/2014/main" id="{C7C212C0-2998-4764-B68A-D9EB056BF9F3}"/>
              </a:ext>
            </a:extLst>
          </p:cNvPr>
          <p:cNvSpPr/>
          <p:nvPr/>
        </p:nvSpPr>
        <p:spPr>
          <a:xfrm>
            <a:off x="7058449" y="4366302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ш</a:t>
            </a:r>
          </a:p>
        </p:txBody>
      </p:sp>
      <p:sp>
        <p:nvSpPr>
          <p:cNvPr id="76" name="Прямокутник: округлені кути 75">
            <a:extLst>
              <a:ext uri="{FF2B5EF4-FFF2-40B4-BE49-F238E27FC236}">
                <a16:creationId xmlns:a16="http://schemas.microsoft.com/office/drawing/2014/main" id="{8EF7BCDE-CA58-4C4A-B8B5-87D2C4F11270}"/>
              </a:ext>
            </a:extLst>
          </p:cNvPr>
          <p:cNvSpPr/>
          <p:nvPr/>
        </p:nvSpPr>
        <p:spPr>
          <a:xfrm>
            <a:off x="8064282" y="4372343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л</a:t>
            </a:r>
          </a:p>
        </p:txBody>
      </p:sp>
      <p:sp>
        <p:nvSpPr>
          <p:cNvPr id="77" name="Прямокутник: округлені кути 76">
            <a:extLst>
              <a:ext uri="{FF2B5EF4-FFF2-40B4-BE49-F238E27FC236}">
                <a16:creationId xmlns:a16="http://schemas.microsoft.com/office/drawing/2014/main" id="{8F9AF8DD-9262-4EAF-A565-4DFDCF977946}"/>
              </a:ext>
            </a:extLst>
          </p:cNvPr>
          <p:cNvSpPr/>
          <p:nvPr/>
        </p:nvSpPr>
        <p:spPr>
          <a:xfrm>
            <a:off x="1109070" y="5281769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д</a:t>
            </a:r>
          </a:p>
        </p:txBody>
      </p:sp>
      <p:sp>
        <p:nvSpPr>
          <p:cNvPr id="78" name="Прямокутник: округлені кути 77">
            <a:extLst>
              <a:ext uri="{FF2B5EF4-FFF2-40B4-BE49-F238E27FC236}">
                <a16:creationId xmlns:a16="http://schemas.microsoft.com/office/drawing/2014/main" id="{BD40C082-B43C-4656-A706-F0FD475FD530}"/>
              </a:ext>
            </a:extLst>
          </p:cNvPr>
          <p:cNvSpPr/>
          <p:nvPr/>
        </p:nvSpPr>
        <p:spPr>
          <a:xfrm>
            <a:off x="2125374" y="5309142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л</a:t>
            </a:r>
          </a:p>
        </p:txBody>
      </p:sp>
      <p:sp>
        <p:nvSpPr>
          <p:cNvPr id="79" name="Прямокутник: округлені кути 78">
            <a:extLst>
              <a:ext uri="{FF2B5EF4-FFF2-40B4-BE49-F238E27FC236}">
                <a16:creationId xmlns:a16="http://schemas.microsoft.com/office/drawing/2014/main" id="{67AE2312-4681-4663-ADC3-D78EB2C61885}"/>
              </a:ext>
            </a:extLst>
          </p:cNvPr>
          <p:cNvSpPr/>
          <p:nvPr/>
        </p:nvSpPr>
        <p:spPr>
          <a:xfrm>
            <a:off x="3141678" y="5309141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г</a:t>
            </a:r>
          </a:p>
        </p:txBody>
      </p:sp>
      <p:sp>
        <p:nvSpPr>
          <p:cNvPr id="80" name="Прямокутник: округлені кути 79">
            <a:extLst>
              <a:ext uri="{FF2B5EF4-FFF2-40B4-BE49-F238E27FC236}">
                <a16:creationId xmlns:a16="http://schemas.microsoft.com/office/drawing/2014/main" id="{9FD08458-47CC-4C11-A604-353C411D791C}"/>
              </a:ext>
            </a:extLst>
          </p:cNvPr>
          <p:cNvSpPr/>
          <p:nvPr/>
        </p:nvSpPr>
        <p:spPr>
          <a:xfrm>
            <a:off x="4116056" y="5309142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л</a:t>
            </a:r>
          </a:p>
        </p:txBody>
      </p:sp>
      <p:sp>
        <p:nvSpPr>
          <p:cNvPr id="81" name="Прямокутник: округлені кути 80">
            <a:extLst>
              <a:ext uri="{FF2B5EF4-FFF2-40B4-BE49-F238E27FC236}">
                <a16:creationId xmlns:a16="http://schemas.microsoft.com/office/drawing/2014/main" id="{38E22C4A-FD5F-4CBE-A6F6-195F5436C5AE}"/>
              </a:ext>
            </a:extLst>
          </p:cNvPr>
          <p:cNvSpPr/>
          <p:nvPr/>
        </p:nvSpPr>
        <p:spPr>
          <a:xfrm>
            <a:off x="5080125" y="5317945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г</a:t>
            </a:r>
          </a:p>
        </p:txBody>
      </p:sp>
      <p:sp>
        <p:nvSpPr>
          <p:cNvPr id="82" name="Прямокутник: округлені кути 81">
            <a:extLst>
              <a:ext uri="{FF2B5EF4-FFF2-40B4-BE49-F238E27FC236}">
                <a16:creationId xmlns:a16="http://schemas.microsoft.com/office/drawing/2014/main" id="{279E904C-7259-4AF3-A214-92DFFEC14130}"/>
              </a:ext>
            </a:extLst>
          </p:cNvPr>
          <p:cNvSpPr/>
          <p:nvPr/>
        </p:nvSpPr>
        <p:spPr>
          <a:xfrm>
            <a:off x="6094918" y="5317944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</a:t>
            </a:r>
          </a:p>
        </p:txBody>
      </p:sp>
      <p:sp>
        <p:nvSpPr>
          <p:cNvPr id="83" name="Прямокутник: округлені кути 82">
            <a:extLst>
              <a:ext uri="{FF2B5EF4-FFF2-40B4-BE49-F238E27FC236}">
                <a16:creationId xmlns:a16="http://schemas.microsoft.com/office/drawing/2014/main" id="{38A476C8-FAE7-41E5-B201-609F792C7E91}"/>
              </a:ext>
            </a:extLst>
          </p:cNvPr>
          <p:cNvSpPr/>
          <p:nvPr/>
        </p:nvSpPr>
        <p:spPr>
          <a:xfrm>
            <a:off x="7080053" y="5331496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</a:t>
            </a:r>
          </a:p>
        </p:txBody>
      </p:sp>
      <p:sp>
        <p:nvSpPr>
          <p:cNvPr id="84" name="Прямокутник: округлені кути 83">
            <a:extLst>
              <a:ext uri="{FF2B5EF4-FFF2-40B4-BE49-F238E27FC236}">
                <a16:creationId xmlns:a16="http://schemas.microsoft.com/office/drawing/2014/main" id="{13D3F45F-D534-41E6-BCE5-643DF54013A6}"/>
              </a:ext>
            </a:extLst>
          </p:cNvPr>
          <p:cNvSpPr/>
          <p:nvPr/>
        </p:nvSpPr>
        <p:spPr>
          <a:xfrm>
            <a:off x="8085886" y="5337537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</a:t>
            </a:r>
          </a:p>
        </p:txBody>
      </p:sp>
      <p:pic>
        <p:nvPicPr>
          <p:cNvPr id="130" name="Рисунок 129" descr="Зображення, що містить металовироби, гачок, ряд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332A1AED-98FC-4FF0-AEE3-9601BA4D98C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98" y="1303846"/>
            <a:ext cx="4209210" cy="3275650"/>
          </a:xfrm>
          <a:prstGeom prst="rect">
            <a:avLst/>
          </a:prstGeom>
        </p:spPr>
      </p:pic>
      <p:grpSp>
        <p:nvGrpSpPr>
          <p:cNvPr id="140" name="Групувати 139">
            <a:extLst>
              <a:ext uri="{FF2B5EF4-FFF2-40B4-BE49-F238E27FC236}">
                <a16:creationId xmlns:a16="http://schemas.microsoft.com/office/drawing/2014/main" id="{958A0E7B-46DF-48FE-80F0-26853011F183}"/>
              </a:ext>
            </a:extLst>
          </p:cNvPr>
          <p:cNvGrpSpPr/>
          <p:nvPr/>
        </p:nvGrpSpPr>
        <p:grpSpPr>
          <a:xfrm>
            <a:off x="5017136" y="1288503"/>
            <a:ext cx="4298418" cy="3348102"/>
            <a:chOff x="5017136" y="1288503"/>
            <a:chExt cx="4298418" cy="3348102"/>
          </a:xfrm>
        </p:grpSpPr>
        <p:grpSp>
          <p:nvGrpSpPr>
            <p:cNvPr id="132" name="Групувати 131">
              <a:extLst>
                <a:ext uri="{FF2B5EF4-FFF2-40B4-BE49-F238E27FC236}">
                  <a16:creationId xmlns:a16="http://schemas.microsoft.com/office/drawing/2014/main" id="{C4E7C33F-9070-4005-8546-2119DBBAE63E}"/>
                </a:ext>
              </a:extLst>
            </p:cNvPr>
            <p:cNvGrpSpPr/>
            <p:nvPr/>
          </p:nvGrpSpPr>
          <p:grpSpPr>
            <a:xfrm>
              <a:off x="5017136" y="1288503"/>
              <a:ext cx="4298418" cy="3348102"/>
              <a:chOff x="8914273" y="1752600"/>
              <a:chExt cx="8534400" cy="6781800"/>
            </a:xfrm>
          </p:grpSpPr>
          <p:sp>
            <p:nvSpPr>
              <p:cNvPr id="133" name="Прямокутник 132">
                <a:extLst>
                  <a:ext uri="{FF2B5EF4-FFF2-40B4-BE49-F238E27FC236}">
                    <a16:creationId xmlns:a16="http://schemas.microsoft.com/office/drawing/2014/main" id="{C604BC4F-2D5B-40AF-B184-66036B13ED29}"/>
                  </a:ext>
                </a:extLst>
              </p:cNvPr>
              <p:cNvSpPr/>
              <p:nvPr/>
            </p:nvSpPr>
            <p:spPr>
              <a:xfrm>
                <a:off x="8991600" y="1752600"/>
                <a:ext cx="8431298" cy="6781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cxnSp>
            <p:nvCxnSpPr>
              <p:cNvPr id="134" name="Пряма сполучна лінія 133">
                <a:extLst>
                  <a:ext uri="{FF2B5EF4-FFF2-40B4-BE49-F238E27FC236}">
                    <a16:creationId xmlns:a16="http://schemas.microsoft.com/office/drawing/2014/main" id="{7E49416F-9768-4FEC-A6BE-13EEFE9B6E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14273" y="2130003"/>
                <a:ext cx="8534400" cy="0"/>
              </a:xfrm>
              <a:prstGeom prst="line">
                <a:avLst/>
              </a:prstGeom>
              <a:ln w="38100">
                <a:solidFill>
                  <a:srgbClr val="33CC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Пряма сполучна лінія 134">
                <a:extLst>
                  <a:ext uri="{FF2B5EF4-FFF2-40B4-BE49-F238E27FC236}">
                    <a16:creationId xmlns:a16="http://schemas.microsoft.com/office/drawing/2014/main" id="{25C3D241-2632-45CD-A829-1BBCDD2106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40049" y="7944327"/>
                <a:ext cx="8482849" cy="0"/>
              </a:xfrm>
              <a:prstGeom prst="line">
                <a:avLst/>
              </a:prstGeom>
              <a:ln w="38100">
                <a:solidFill>
                  <a:srgbClr val="33CC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6" name="Пряма сполучна лінія 135">
              <a:extLst>
                <a:ext uri="{FF2B5EF4-FFF2-40B4-BE49-F238E27FC236}">
                  <a16:creationId xmlns:a16="http://schemas.microsoft.com/office/drawing/2014/main" id="{572C3232-850E-42B0-BB86-58278CCAAD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54881" y="1449841"/>
              <a:ext cx="1373397" cy="3186764"/>
            </a:xfrm>
            <a:prstGeom prst="line">
              <a:avLst/>
            </a:prstGeom>
            <a:ln w="38100">
              <a:solidFill>
                <a:srgbClr val="33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5906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9" fill="hold">
                      <p:stCondLst>
                        <p:cond delay="indefinite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4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fill="hold">
                      <p:stCondLst>
                        <p:cond delay="indefinite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4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3" fill="hold">
                      <p:stCondLst>
                        <p:cond delay="indefinite"/>
                      </p:stCondLst>
                      <p:childTnLst>
                        <p:par>
                          <p:cTn id="474" fill="hold">
                            <p:stCondLst>
                              <p:cond delay="0"/>
                            </p:stCondLst>
                            <p:childTnLst>
                              <p:par>
                                <p:cTn id="475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4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0" fill="hold">
                      <p:stCondLst>
                        <p:cond delay="indefinite"/>
                      </p:stCondLst>
                      <p:childTnLst>
                        <p:par>
                          <p:cTn id="481" fill="hold">
                            <p:stCondLst>
                              <p:cond delay="0"/>
                            </p:stCondLst>
                            <p:childTnLst>
                              <p:par>
                                <p:cTn id="482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4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49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9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4" fill="hold">
                      <p:stCondLst>
                        <p:cond delay="indefinite"/>
                      </p:stCondLst>
                      <p:childTnLst>
                        <p:par>
                          <p:cTn id="495" fill="hold">
                            <p:stCondLst>
                              <p:cond delay="0"/>
                            </p:stCondLst>
                            <p:childTnLst>
                              <p:par>
                                <p:cTn id="496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49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9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1" fill="hold">
                      <p:stCondLst>
                        <p:cond delay="indefinite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0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0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8" fill="hold">
                      <p:stCondLst>
                        <p:cond delay="indefinite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1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5" fill="hold">
                      <p:stCondLst>
                        <p:cond delay="indefinite"/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2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2" fill="hold">
                      <p:stCondLst>
                        <p:cond delay="indefinite"/>
                      </p:stCondLst>
                      <p:childTnLst>
                        <p:par>
                          <p:cTn id="523" fill="hold">
                            <p:stCondLst>
                              <p:cond delay="0"/>
                            </p:stCondLst>
                            <p:childTnLst>
                              <p:par>
                                <p:cTn id="524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2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2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9" fill="hold">
                      <p:stCondLst>
                        <p:cond delay="indefinite"/>
                      </p:stCondLst>
                      <p:childTnLst>
                        <p:par>
                          <p:cTn id="530" fill="hold">
                            <p:stCondLst>
                              <p:cond delay="0"/>
                            </p:stCondLst>
                            <p:childTnLst>
                              <p:par>
                                <p:cTn id="531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3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6" fill="hold">
                      <p:stCondLst>
                        <p:cond delay="indefinite"/>
                      </p:stCondLst>
                      <p:childTnLst>
                        <p:par>
                          <p:cTn id="537" fill="hold">
                            <p:stCondLst>
                              <p:cond delay="0"/>
                            </p:stCondLst>
                            <p:childTnLst>
                              <p:par>
                                <p:cTn id="538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4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4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3" fill="hold">
                      <p:stCondLst>
                        <p:cond delay="indefinite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4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4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0" fill="hold">
                      <p:stCondLst>
                        <p:cond delay="indefinite"/>
                      </p:stCondLst>
                      <p:childTnLst>
                        <p:par>
                          <p:cTn id="551" fill="hold">
                            <p:stCondLst>
                              <p:cond delay="0"/>
                            </p:stCondLst>
                            <p:childTnLst>
                              <p:par>
                                <p:cTn id="552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1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7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5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9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5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6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0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1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6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2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9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1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5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6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7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0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1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3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6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7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8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9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3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4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5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9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0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1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5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6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7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1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2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3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7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8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9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3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4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9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0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1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4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5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6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7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1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7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8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3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4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5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9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1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5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1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2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3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6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7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8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9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2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3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5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8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9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0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1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5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6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7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1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2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3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7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8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9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4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5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9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0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1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5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6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1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2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3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7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8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9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2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3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8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9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0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4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5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6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7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0" fill="hold">
                      <p:stCondLst>
                        <p:cond delay="indefinite"/>
                      </p:stCondLst>
                      <p:childTnLst>
                        <p:par>
                          <p:cTn id="841" fill="hold">
                            <p:stCondLst>
                              <p:cond delay="0"/>
                            </p:stCondLst>
                            <p:childTnLst>
                              <p:par>
                                <p:cTn id="8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4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5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6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0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1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2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3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5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5" fill="hold">
                      <p:stCondLst>
                        <p:cond delay="0"/>
                      </p:stCondLst>
                      <p:childTnLst>
                        <p:par>
                          <p:cTn id="856" fill="hold">
                            <p:stCondLst>
                              <p:cond delay="0"/>
                            </p:stCondLst>
                            <p:childTnLst>
                              <p:par>
                                <p:cTn id="85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8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5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0" fill="hold">
                      <p:stCondLst>
                        <p:cond delay="0"/>
                      </p:stCondLst>
                      <p:childTnLst>
                        <p:par>
                          <p:cTn id="861" fill="hold">
                            <p:stCondLst>
                              <p:cond delay="0"/>
                            </p:stCondLst>
                            <p:childTnLst>
                              <p:par>
                                <p:cTn id="86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6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8" fill="hold">
                      <p:stCondLst>
                        <p:cond delay="0"/>
                      </p:stCondLst>
                      <p:childTnLst>
                        <p:par>
                          <p:cTn id="869" fill="hold">
                            <p:stCondLst>
                              <p:cond delay="0"/>
                            </p:stCondLst>
                            <p:childTnLst>
                              <p:par>
                                <p:cTn id="87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7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6" fill="hold">
                      <p:stCondLst>
                        <p:cond delay="0"/>
                      </p:stCondLst>
                      <p:childTnLst>
                        <p:par>
                          <p:cTn id="877" fill="hold">
                            <p:stCondLst>
                              <p:cond delay="0"/>
                            </p:stCondLst>
                            <p:childTnLst>
                              <p:par>
                                <p:cTn id="87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9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8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1" fill="hold">
                      <p:stCondLst>
                        <p:cond delay="0"/>
                      </p:stCondLst>
                      <p:childTnLst>
                        <p:par>
                          <p:cTn id="882" fill="hold">
                            <p:stCondLst>
                              <p:cond delay="0"/>
                            </p:stCondLst>
                            <p:childTnLst>
                              <p:par>
                                <p:cTn id="88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8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9" fill="hold">
                      <p:stCondLst>
                        <p:cond delay="0"/>
                      </p:stCondLst>
                      <p:childTnLst>
                        <p:par>
                          <p:cTn id="890" fill="hold">
                            <p:stCondLst>
                              <p:cond delay="0"/>
                            </p:stCondLst>
                            <p:childTnLst>
                              <p:par>
                                <p:cTn id="89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2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9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4" fill="hold">
                      <p:stCondLst>
                        <p:cond delay="0"/>
                      </p:stCondLst>
                      <p:childTnLst>
                        <p:par>
                          <p:cTn id="895" fill="hold">
                            <p:stCondLst>
                              <p:cond delay="0"/>
                            </p:stCondLst>
                            <p:childTnLst>
                              <p:par>
                                <p:cTn id="89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0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2" fill="hold">
                      <p:stCondLst>
                        <p:cond delay="0"/>
                      </p:stCondLst>
                      <p:childTnLst>
                        <p:par>
                          <p:cTn id="903" fill="hold">
                            <p:stCondLst>
                              <p:cond delay="0"/>
                            </p:stCondLst>
                            <p:childTnLst>
                              <p:par>
                                <p:cTn id="90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0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0" fill="hold">
                      <p:stCondLst>
                        <p:cond delay="0"/>
                      </p:stCondLst>
                      <p:childTnLst>
                        <p:par>
                          <p:cTn id="911" fill="hold">
                            <p:stCondLst>
                              <p:cond delay="0"/>
                            </p:stCondLst>
                            <p:childTnLst>
                              <p:par>
                                <p:cTn id="9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3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36" grpId="0" animBg="1"/>
      <p:bldP spid="36" grpId="1" animBg="1"/>
      <p:bldP spid="36" grpId="2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5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4" grpId="2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2" grpId="2" animBg="1"/>
      <p:bldP spid="73" grpId="0" animBg="1"/>
      <p:bldP spid="73" grpId="1" animBg="1"/>
      <p:bldP spid="73" grpId="2" animBg="1"/>
      <p:bldP spid="74" grpId="0" animBg="1"/>
      <p:bldP spid="74" grpId="1" animBg="1"/>
      <p:bldP spid="74" grpId="2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2" grpId="2" animBg="1"/>
      <p:bldP spid="83" grpId="0" animBg="1"/>
      <p:bldP spid="83" grpId="1" animBg="1"/>
      <p:bldP spid="83" grpId="2" animBg="1"/>
      <p:bldP spid="84" grpId="0" animBg="1"/>
      <p:bldP spid="84" grpId="1" animBg="1"/>
      <p:bldP spid="84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2F6F7B1-B90B-4D02-8714-A19D3CD83F41}"/>
</file>

<file path=customXml/itemProps2.xml><?xml version="1.0" encoding="utf-8"?>
<ds:datastoreItem xmlns:ds="http://schemas.openxmlformats.org/officeDocument/2006/customXml" ds:itemID="{68956DD1-A298-4FB0-B203-9756A5367167}"/>
</file>

<file path=customXml/itemProps3.xml><?xml version="1.0" encoding="utf-8"?>
<ds:datastoreItem xmlns:ds="http://schemas.openxmlformats.org/officeDocument/2006/customXml" ds:itemID="{26605586-0D4D-45E9-A39C-262F6CEC4E40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49</Words>
  <Application>Microsoft Office PowerPoint</Application>
  <PresentationFormat>Широкий екран</PresentationFormat>
  <Paragraphs>49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7</cp:revision>
  <dcterms:created xsi:type="dcterms:W3CDTF">2026-01-19T12:08:54Z</dcterms:created>
  <dcterms:modified xsi:type="dcterms:W3CDTF">2026-01-19T12:58:30Z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