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8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10620-CF04-8F02-9713-9241874BF952}" v="63" dt="2026-01-19T10:18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891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01/19/2026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61A12-B240-CEB2-96E0-A786C314E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F0DB7A3-8119-9E60-6F0F-524FED1B4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5B94D34-51AE-B0FC-F563-3D9F720EA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BAE5C1-5466-67E5-A6A3-EEABCDDBE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176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01/19/2026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26" Type="http://schemas.microsoft.com/office/2007/relationships/hdphoto" Target="../media/hdphoto5.wdp"/><Relationship Id="rId39" Type="http://schemas.openxmlformats.org/officeDocument/2006/relationships/image" Target="../media/image28.png"/><Relationship Id="rId21" Type="http://schemas.openxmlformats.org/officeDocument/2006/relationships/image" Target="../media/image16.png"/><Relationship Id="rId34" Type="http://schemas.openxmlformats.org/officeDocument/2006/relationships/image" Target="../media/image25.png"/><Relationship Id="rId42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microsoft.com/office/2007/relationships/hdphoto" Target="../media/hdphoto7.wdp"/><Relationship Id="rId37" Type="http://schemas.openxmlformats.org/officeDocument/2006/relationships/image" Target="../media/image27.png"/><Relationship Id="rId40" Type="http://schemas.openxmlformats.org/officeDocument/2006/relationships/image" Target="../media/image29.png"/><Relationship Id="rId45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36" Type="http://schemas.openxmlformats.org/officeDocument/2006/relationships/image" Target="../media/image26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2.wdp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1.png"/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12" Type="http://schemas.openxmlformats.org/officeDocument/2006/relationships/image" Target="../media/image9.svg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38" Type="http://schemas.microsoft.com/office/2007/relationships/hdphoto" Target="../media/hdphoto9.wdp"/><Relationship Id="rId46" Type="http://schemas.openxmlformats.org/officeDocument/2006/relationships/image" Target="../media/image33.png"/><Relationship Id="rId20" Type="http://schemas.openxmlformats.org/officeDocument/2006/relationships/image" Target="../media/image15.png"/><Relationship Id="rId41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46BB-B080-A588-CD93-89D92F8F2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обби, в помещении, дизайн интерьер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83AB1A85-639F-5C84-63EF-880618F3C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46" y="-56129"/>
            <a:ext cx="12192000" cy="6869531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6E50AD18-2FB6-0AB7-3033-0D983ECD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56" y="2658578"/>
            <a:ext cx="3056217" cy="305621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86E4907-0DC3-D12A-EA72-6BB3A8C81B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314475" y="44598"/>
            <a:ext cx="956176" cy="94311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332FEEDE-F4F9-6336-5710-9B18B0156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949" y="2511498"/>
            <a:ext cx="3247913" cy="324791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18DE72-7788-5A5C-7F13-76FCF68B1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7605" y="3646464"/>
            <a:ext cx="2163425" cy="1442283"/>
          </a:xfrm>
          <a:prstGeom prst="rect">
            <a:avLst/>
          </a:prstGeom>
        </p:spPr>
      </p:pic>
      <p:pic>
        <p:nvPicPr>
          <p:cNvPr id="2" name="Рисунок 1" descr="A silver bracelet with a buckle&#10;&#10;AI-generated content may be incorrect.">
            <a:extLst>
              <a:ext uri="{FF2B5EF4-FFF2-40B4-BE49-F238E27FC236}">
                <a16:creationId xmlns:a16="http://schemas.microsoft.com/office/drawing/2014/main" id="{A9495869-A1D1-527A-7D47-388884E9D5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7282" y="3721418"/>
            <a:ext cx="2163425" cy="144228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7635979-FFA8-C478-9FAE-DD36BB9A6E45}"/>
              </a:ext>
            </a:extLst>
          </p:cNvPr>
          <p:cNvSpPr/>
          <p:nvPr/>
        </p:nvSpPr>
        <p:spPr>
          <a:xfrm>
            <a:off x="3493608" y="798207"/>
            <a:ext cx="1571898" cy="1571898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A878B208-41FB-650F-34DB-419B0674455B}"/>
              </a:ext>
            </a:extLst>
          </p:cNvPr>
          <p:cNvSpPr/>
          <p:nvPr/>
        </p:nvSpPr>
        <p:spPr>
          <a:xfrm>
            <a:off x="3507058" y="782677"/>
            <a:ext cx="1571130" cy="1571130"/>
          </a:xfrm>
          <a:prstGeom prst="mathMultiply">
            <a:avLst>
              <a:gd name="adj1" fmla="val 62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C244345-3C15-0373-411D-AE7DC8FAB4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696" y="2256444"/>
            <a:ext cx="3471484" cy="3471484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79584AA5-46D0-FA84-BB83-B793128612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80984" y="983607"/>
            <a:ext cx="1251795" cy="125179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248100C-F363-1DF0-A24E-36A6CEB902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328" y="3236937"/>
            <a:ext cx="2039522" cy="203952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AA22BB5A-DEAF-646A-61B1-239F3ABA1D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43" y="3217112"/>
            <a:ext cx="2039522" cy="203952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2272443D-F5C4-DC24-AA7E-E7063F3E41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251" y="2542555"/>
            <a:ext cx="3204601" cy="320460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A4CB78-3656-4427-C40F-184CAA7232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96174" y="3588908"/>
            <a:ext cx="2332526" cy="1555017"/>
          </a:xfrm>
          <a:prstGeom prst="rect">
            <a:avLst/>
          </a:prstGeom>
        </p:spPr>
      </p:pic>
      <p:pic>
        <p:nvPicPr>
          <p:cNvPr id="45" name="Рисунок 44" descr="A chicken with a red comb&#10;&#10;AI-generated content may be incorrect.">
            <a:extLst>
              <a:ext uri="{FF2B5EF4-FFF2-40B4-BE49-F238E27FC236}">
                <a16:creationId xmlns:a16="http://schemas.microsoft.com/office/drawing/2014/main" id="{72316D6F-1781-C41E-89BA-C5983EEDDF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13294" y="3431447"/>
            <a:ext cx="2332526" cy="1555017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94B551CE-65B5-C197-B9C3-D151F202FC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810" y="2981628"/>
            <a:ext cx="3247912" cy="2695431"/>
          </a:xfrm>
          <a:prstGeom prst="rect">
            <a:avLst/>
          </a:prstGeom>
        </p:spPr>
      </p:pic>
      <p:pic>
        <p:nvPicPr>
          <p:cNvPr id="28" name="Рисунок 27" descr="A white and gold marker&#10;&#10;AI-generated content may be incorrect.">
            <a:extLst>
              <a:ext uri="{FF2B5EF4-FFF2-40B4-BE49-F238E27FC236}">
                <a16:creationId xmlns:a16="http://schemas.microsoft.com/office/drawing/2014/main" id="{2773F794-C15E-86B2-4714-642C478D458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  <a14:imgEffect>
                      <a14:saturation sat="1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51120" y="3705745"/>
            <a:ext cx="2047540" cy="1365026"/>
          </a:xfrm>
          <a:prstGeom prst="rect">
            <a:avLst/>
          </a:prstGeom>
          <a:effectLst>
            <a:outerShdw blurRad="1270000" dist="38100" dir="2700000">
              <a:srgbClr val="000000">
                <a:alpha val="40000"/>
              </a:srgbClr>
            </a:outerShdw>
            <a:reflection blurRad="152400" endPos="0" dist="1270000" dir="5400000" sy="-100000" algn="bl" rotWithShape="0"/>
            <a:softEdge rad="0"/>
          </a:effectLst>
        </p:spPr>
      </p:pic>
      <p:pic>
        <p:nvPicPr>
          <p:cNvPr id="43" name="Рисунок 42" descr="A white and gold marker&#10;&#10;AI-generated content may be incorrect.">
            <a:extLst>
              <a:ext uri="{FF2B5EF4-FFF2-40B4-BE49-F238E27FC236}">
                <a16:creationId xmlns:a16="http://schemas.microsoft.com/office/drawing/2014/main" id="{46FEF216-6AE4-64B7-9B19-79F94912CD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68904" y="3520328"/>
            <a:ext cx="2047540" cy="1365026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7F1E3631-A096-A218-9B42-59A3AD5248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6986" y="1274779"/>
            <a:ext cx="3384935" cy="338493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1103A02-902E-907B-F75F-58167FE4654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9759" y="2464196"/>
            <a:ext cx="2095033" cy="20950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1D2C2BF-3403-B4CE-ED58-ADC4A5DA341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32" y="3236874"/>
            <a:ext cx="2095033" cy="2095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F377A83F-2661-5251-D141-4BB2FEE25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203" y="1927447"/>
            <a:ext cx="3143324" cy="314332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DA19AB7C-5731-480C-7547-CFB817ED359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-3215995" y="2664733"/>
            <a:ext cx="1838991" cy="183899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4F3107F5-1F2B-7C4C-1FE2-15181806D1B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3338574" y="3271735"/>
            <a:ext cx="1838991" cy="183899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B2F05473-1102-858B-B859-7A952630E3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2097" y="2403087"/>
            <a:ext cx="3430409" cy="343040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E22C551-F26F-AA95-051C-2E90313D301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470" y="3492584"/>
            <a:ext cx="2095032" cy="209503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D6FD6C9D-D24A-36C9-0844-08D994734C6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" r="14003" b="-1"/>
          <a:stretch>
            <a:fillRect/>
          </a:stretch>
        </p:blipFill>
        <p:spPr>
          <a:xfrm>
            <a:off x="3413104" y="3170769"/>
            <a:ext cx="1801662" cy="205147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03A205F-0E20-5444-665F-5EA2947ED5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950" y="2481039"/>
            <a:ext cx="3335150" cy="33351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51E1EC33-FA2A-C661-695C-EF891066242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0087" y="3646464"/>
            <a:ext cx="1862667" cy="1397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ADC46F6A-2105-135D-613B-A73F6F090DE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08" y="3489501"/>
            <a:ext cx="1862667" cy="139700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9C07BB4E-F156-E8F6-99E4-3067DE23E5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0121" y="1875115"/>
            <a:ext cx="3158344" cy="31583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9B5C2520-3A78-4F93-3EAC-CA5AC8D5E4A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639" y="2603191"/>
            <a:ext cx="2199946" cy="220292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1270B535-CA7D-81F6-8CDB-0155A9A162A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6" r="6985" b="-1"/>
          <a:stretch>
            <a:fillRect/>
          </a:stretch>
        </p:blipFill>
        <p:spPr>
          <a:xfrm>
            <a:off x="3325106" y="3489501"/>
            <a:ext cx="2046280" cy="1910021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EFBB7D19-9369-2DD6-C0FD-AC07D33308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945" y="2369473"/>
            <a:ext cx="3096902" cy="257011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60D96769-3FDF-8705-B79F-64C937C70049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/>
          <a:stretch/>
        </p:blipFill>
        <p:spPr>
          <a:xfrm>
            <a:off x="-3162816" y="1875605"/>
            <a:ext cx="2477169" cy="30007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92E966D9-42FA-5D8A-7E15-101AB64C04B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9" r="23126"/>
          <a:stretch>
            <a:fillRect/>
          </a:stretch>
        </p:blipFill>
        <p:spPr>
          <a:xfrm>
            <a:off x="2835910" y="3348957"/>
            <a:ext cx="2306803" cy="20630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F258D66-2EFA-1DA6-5ACE-93C1F7F1DF0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446" y="2109545"/>
            <a:ext cx="3401844" cy="340184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448BA049-50E0-4566-1F04-17C481B5EE9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255" y="3236937"/>
            <a:ext cx="2531426" cy="25314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39FEC6CB-5971-DB4E-789A-C459A908E62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977" r="7677"/>
          <a:stretch>
            <a:fillRect/>
          </a:stretch>
        </p:blipFill>
        <p:spPr>
          <a:xfrm>
            <a:off x="3094687" y="3401188"/>
            <a:ext cx="2154274" cy="220292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1EF1A49B-C328-3E62-31CE-F25C633A9BB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39" y="3324595"/>
            <a:ext cx="2595772" cy="267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324 L 0.62695 0.003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62292 -0.0064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46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125 -0.0041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25" y="-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61146 -0.0106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7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0599 -0.01134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9" y="-57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4.07407E-6 L 0.61614 -0.0243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21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0.56966 -0.03194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-159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394 L 0.59245 -0.02338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02 -0.16713 L 0.54583 0.11412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14051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53932 0.09352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1 0.07592 L 0.54075 0.08356 " pathEditMode="relative" rAng="0" ptsTypes="AA">
                                      <p:cBhvr>
                                        <p:cTn id="1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37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53125 0.09745 " pathEditMode="relative" rAng="0" ptsTypes="AA">
                                      <p:cBhvr>
                                        <p:cTn id="1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63034 -0.04815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" y="-2407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62683 -0.05972 " pathEditMode="relative" rAng="0" ptsTypes="AA">
                                      <p:cBhvr>
                                        <p:cTn id="18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41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64219 -0.02453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9" y="-1227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1.11111E-6 L 0.64141 -1.11111E-6 " pathEditMode="relative" rAng="0" ptsTypes="AA">
                                      <p:cBhvr>
                                        <p:cTn id="2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5599 0.09166 " pathEditMode="relative" rAng="0" ptsTypes="AA">
                                      <p:cBhvr>
                                        <p:cTn id="2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4583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57201 0.08774 " pathEditMode="relative" rAng="0" ptsTypes="AA">
                                      <p:cBhvr>
                                        <p:cTn id="2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53086 0.08542 " pathEditMode="relative" rAng="0" ptsTypes="AA">
                                      <p:cBhvr>
                                        <p:cTn id="27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36" y="4259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56928 0.07801 " pathEditMode="relative" rAng="0" ptsTypes="AA">
                                      <p:cBhvr>
                                        <p:cTn id="27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64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57852 -0.02477 " pathEditMode="relative" rAng="0" ptsTypes="AA">
                                      <p:cBhvr>
                                        <p:cTn id="30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-125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56159 0.05115 " pathEditMode="relative" rAng="0" ptsTypes="AA">
                                      <p:cBhvr>
                                        <p:cTn id="30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6CC98CC-C50C-471B-948F-0BBEF4EB92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0B3B50-138A-4406-AB5A-521E3AF04C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9EE77D-758A-4049-8207-BEBFA7490396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Анастасія Сомова</cp:lastModifiedBy>
  <cp:revision>66</cp:revision>
  <dcterms:created xsi:type="dcterms:W3CDTF">2024-07-21T13:02:50Z</dcterms:created>
  <dcterms:modified xsi:type="dcterms:W3CDTF">2026-01-19T10:49:13Z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