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72" r:id="rId5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538326A-D25B-CC06-1513-70FE777046A2}" v="92" dt="2026-01-14T14:26:23.4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7" autoAdjust="0"/>
    <p:restoredTop sz="94604" autoAdjust="0"/>
  </p:normalViewPr>
  <p:slideViewPr>
    <p:cSldViewPr snapToGrid="0" showGuides="1">
      <p:cViewPr varScale="1">
        <p:scale>
          <a:sx n="66" d="100"/>
          <a:sy n="66" d="100"/>
        </p:scale>
        <p:origin x="1166" y="3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513765-1DD8-4D17-A4D6-8B6F36546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FB9174F4-1E83-46BE-AB27-9A94156724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F6608C3-E36F-4F9F-BD2C-31500268E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19.01.2026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6114E06-366D-46B3-93FF-6B81A22C8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7DC80E6-0CFF-4097-A05C-D4F218604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8303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7A0B95-00F3-4D2C-A260-D790178FA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7684293-0541-4FB3-A584-A633689B90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CE71685-0390-48A1-BC83-7C16D7905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19.01.2026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D1DBACB-7501-45F2-AAA9-A4C1F7E7D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AEA15B2-61F7-4C1C-A4FA-0BC748FC3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05401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B10B197A-2F4D-44E2-9D05-4013389EC4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F56B6D2-09AB-4477-8E70-30E63C67E8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E96A3FD-1D3E-418E-87A1-6932B77B6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19.01.2026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DFA636C-CE8D-43C2-8E14-A477A9AF8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71CA77C-2A49-41AE-80CA-B08BBFBD8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53116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502F79-7DDD-4124-9C95-952BD8DA5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8DE8AB3-4671-47FA-AEBF-E1C3C752FB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7B54B73-BC1F-4595-B2CD-2C563956F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19.01.2026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5CF3E9F-AB33-4457-A2A0-AD0ABA081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14A5C33-5A40-45E0-9288-01EB4702A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84505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36D875-713F-4ED9-BBCD-C34A5E767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55A5F23-8A1D-4D58-9C85-4828F218B7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675E2DB-F369-4A26-B467-67F22E51A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19.01.2026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2B96255-0CED-4A5E-975F-FB86A8DF5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2B1242-4110-42F4-9F4D-2284CC878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2913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736B69-8EE4-446C-B590-813544986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99CFAF5-967A-4CD7-8246-DA82CD8728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636CEFF-0281-4DB8-B724-4DFE34528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DB298F0-689D-4284-8CD4-7716F71CF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19.01.2026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E99EA02-3864-4676-B037-6C0979A8C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C5F0736-DAE6-41D1-9A84-3694B982C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93617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C060EE-834F-4E0C-BDA8-8074193D0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0A2B2C6-EB9D-4CDD-9BD2-2BD431BEA3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BB6543A-4581-4D22-B940-30E7346DEB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1851D9E-242A-4D60-B775-CBB8D90FC2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7DBB9169-F16C-4B0F-B446-D5FD132C51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1F4A36A2-1372-44A5-BCD6-8948DFCBA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19.01.2026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A09DB213-3014-43F2-91C9-E80FA8CAE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9EB53B1-6D1C-4148-95E0-2C510FC8C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23654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0242D-EB3B-4A57-BF9D-6BD4F3F2D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4557945-4775-4ACE-B677-AF87FA93B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19.01.2026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F3F55F43-0512-48AD-B06C-CB9A6246E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1E501A04-1A99-4438-879E-8CBF78086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2692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51E5FD47-5687-4839-AD73-22BF127EE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19.01.2026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E3ABBC72-7426-4782-AFD5-D7A34D19A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CD1C642D-22C8-4A70-B4AB-04A5779DE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8661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EB3F5A-E1D5-45C5-9D80-7A275D0D8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4D63B27-4C18-47F4-A139-7C1F82FEB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AE6015D5-09E1-407E-B2AD-55E644EEF5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7FA9E12-0931-4252-B6AA-77AC3C6D3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19.01.2026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41EE5B1-A9D8-4121-BF25-E4ACEDE8B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ABE27E7-39A8-412B-A16B-796F7EA19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6260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25B8F2-A6BF-4A1C-987C-777AA6BFF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6100C70-72D0-4281-AC90-2ABE755D45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427C958-192B-4303-AE8E-2BE87F1A94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BD282FD-CF33-4EBA-8DFA-E30F43399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19.01.2026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8511A2A-4672-4A59-B572-A47F236C4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C56C2FB-A8EB-4049-8770-3872EADBC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95990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A6D7C76B-8896-4B23-AA3E-64EAF31D8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D675E1C-7ABD-4993-9875-A407EA4E59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AA2576F-E94B-4D1E-ADCD-0E0161C7E9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3C58C-8FDD-40C2-A771-913EFA7B5F70}" type="datetimeFigureOut">
              <a:rPr lang="uk-UA" smtClean="0"/>
              <a:t>19.01.2026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1F9FCD-DE91-4410-A93D-5EBBA18C2E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DE246A5-A71A-46D4-BF4C-964C8367E6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8547D-6403-43D6-B897-38EDF10F9AB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59179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5.wdp"/><Relationship Id="rId18" Type="http://schemas.openxmlformats.org/officeDocument/2006/relationships/image" Target="../media/image11.png"/><Relationship Id="rId26" Type="http://schemas.microsoft.com/office/2007/relationships/hdphoto" Target="../media/hdphoto8.wdp"/><Relationship Id="rId21" Type="http://schemas.openxmlformats.org/officeDocument/2006/relationships/image" Target="../media/image14.png"/><Relationship Id="rId34" Type="http://schemas.openxmlformats.org/officeDocument/2006/relationships/image" Target="../media/image25.png"/><Relationship Id="rId7" Type="http://schemas.microsoft.com/office/2007/relationships/hdphoto" Target="../media/hdphoto2.wdp"/><Relationship Id="rId12" Type="http://schemas.openxmlformats.org/officeDocument/2006/relationships/image" Target="../media/image7.png"/><Relationship Id="rId17" Type="http://schemas.openxmlformats.org/officeDocument/2006/relationships/image" Target="../media/image10.png"/><Relationship Id="rId25" Type="http://schemas.openxmlformats.org/officeDocument/2006/relationships/image" Target="../media/image17.png"/><Relationship Id="rId33" Type="http://schemas.openxmlformats.org/officeDocument/2006/relationships/image" Target="../media/image24.png"/><Relationship Id="rId38" Type="http://schemas.openxmlformats.org/officeDocument/2006/relationships/image" Target="../media/image29.png"/><Relationship Id="rId2" Type="http://schemas.openxmlformats.org/officeDocument/2006/relationships/image" Target="../media/image1.png"/><Relationship Id="rId16" Type="http://schemas.openxmlformats.org/officeDocument/2006/relationships/image" Target="../media/image9.png"/><Relationship Id="rId20" Type="http://schemas.openxmlformats.org/officeDocument/2006/relationships/image" Target="../media/image13.png"/><Relationship Id="rId29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microsoft.com/office/2007/relationships/hdphoto" Target="../media/hdphoto4.wdp"/><Relationship Id="rId24" Type="http://schemas.microsoft.com/office/2007/relationships/hdphoto" Target="../media/hdphoto7.wdp"/><Relationship Id="rId32" Type="http://schemas.openxmlformats.org/officeDocument/2006/relationships/image" Target="../media/image23.png"/><Relationship Id="rId37" Type="http://schemas.openxmlformats.org/officeDocument/2006/relationships/image" Target="../media/image28.png"/><Relationship Id="rId5" Type="http://schemas.microsoft.com/office/2007/relationships/hdphoto" Target="../media/hdphoto1.wdp"/><Relationship Id="rId15" Type="http://schemas.microsoft.com/office/2007/relationships/hdphoto" Target="../media/hdphoto6.wdp"/><Relationship Id="rId23" Type="http://schemas.openxmlformats.org/officeDocument/2006/relationships/image" Target="../media/image16.png"/><Relationship Id="rId28" Type="http://schemas.openxmlformats.org/officeDocument/2006/relationships/image" Target="../media/image19.png"/><Relationship Id="rId36" Type="http://schemas.openxmlformats.org/officeDocument/2006/relationships/image" Target="../media/image27.png"/><Relationship Id="rId10" Type="http://schemas.openxmlformats.org/officeDocument/2006/relationships/image" Target="../media/image6.png"/><Relationship Id="rId19" Type="http://schemas.openxmlformats.org/officeDocument/2006/relationships/image" Target="../media/image12.png"/><Relationship Id="rId31" Type="http://schemas.openxmlformats.org/officeDocument/2006/relationships/image" Target="../media/image22.png"/><Relationship Id="rId4" Type="http://schemas.openxmlformats.org/officeDocument/2006/relationships/image" Target="../media/image3.png"/><Relationship Id="rId9" Type="http://schemas.microsoft.com/office/2007/relationships/hdphoto" Target="../media/hdphoto3.wdp"/><Relationship Id="rId14" Type="http://schemas.openxmlformats.org/officeDocument/2006/relationships/image" Target="../media/image8.png"/><Relationship Id="rId22" Type="http://schemas.openxmlformats.org/officeDocument/2006/relationships/image" Target="../media/image15.png"/><Relationship Id="rId27" Type="http://schemas.openxmlformats.org/officeDocument/2006/relationships/image" Target="../media/image18.png"/><Relationship Id="rId30" Type="http://schemas.openxmlformats.org/officeDocument/2006/relationships/image" Target="../media/image21.png"/><Relationship Id="rId35" Type="http://schemas.openxmlformats.org/officeDocument/2006/relationships/image" Target="../media/image26.png"/><Relationship Id="rId8" Type="http://schemas.openxmlformats.org/officeDocument/2006/relationships/image" Target="../media/image5.png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облако, дерево, небо, трава&#10;&#10;Автоматически созданное описание">
            <a:extLst>
              <a:ext uri="{FF2B5EF4-FFF2-40B4-BE49-F238E27FC236}">
                <a16:creationId xmlns:a16="http://schemas.microsoft.com/office/drawing/2014/main" id="{7705EDA5-15D5-0B59-276D-F1382F3533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Персонаж">
            <a:extLst>
              <a:ext uri="{FF2B5EF4-FFF2-40B4-BE49-F238E27FC236}">
                <a16:creationId xmlns:a16="http://schemas.microsoft.com/office/drawing/2014/main" id="{DE6FFB73-694D-C96B-1367-5929475352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731" y="3695406"/>
            <a:ext cx="3105444" cy="3105444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892E1F3B-E553-F9A4-C143-5CDC31CA9F88}"/>
              </a:ext>
            </a:extLst>
          </p:cNvPr>
          <p:cNvSpPr/>
          <p:nvPr/>
        </p:nvSpPr>
        <p:spPr>
          <a:xfrm>
            <a:off x="3368917" y="4537529"/>
            <a:ext cx="1218588" cy="980204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4" name="Прямоугольник: скругленные углы 2">
            <a:extLst>
              <a:ext uri="{FF2B5EF4-FFF2-40B4-BE49-F238E27FC236}">
                <a16:creationId xmlns:a16="http://schemas.microsoft.com/office/drawing/2014/main" id="{53DE8C3C-D711-4E3C-9F9B-A7169C4F7F6A}"/>
              </a:ext>
            </a:extLst>
          </p:cNvPr>
          <p:cNvSpPr/>
          <p:nvPr/>
        </p:nvSpPr>
        <p:spPr>
          <a:xfrm>
            <a:off x="4757533" y="4536105"/>
            <a:ext cx="1218588" cy="980204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5" name="Прямоугольник: скругленные углы 2">
            <a:extLst>
              <a:ext uri="{FF2B5EF4-FFF2-40B4-BE49-F238E27FC236}">
                <a16:creationId xmlns:a16="http://schemas.microsoft.com/office/drawing/2014/main" id="{C01E627E-617A-4FC9-99AD-9C84A0268A9D}"/>
              </a:ext>
            </a:extLst>
          </p:cNvPr>
          <p:cNvSpPr/>
          <p:nvPr/>
        </p:nvSpPr>
        <p:spPr>
          <a:xfrm>
            <a:off x="6173281" y="4530689"/>
            <a:ext cx="1218588" cy="980204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6" name="Прямоугольник: скругленные углы 2">
            <a:extLst>
              <a:ext uri="{FF2B5EF4-FFF2-40B4-BE49-F238E27FC236}">
                <a16:creationId xmlns:a16="http://schemas.microsoft.com/office/drawing/2014/main" id="{14E1472E-5422-41BC-B83D-9DF6EBA8594B}"/>
              </a:ext>
            </a:extLst>
          </p:cNvPr>
          <p:cNvSpPr/>
          <p:nvPr/>
        </p:nvSpPr>
        <p:spPr>
          <a:xfrm>
            <a:off x="7600081" y="4537529"/>
            <a:ext cx="1218588" cy="980204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8" name="Прямоугольник: скругленные углы 2">
            <a:extLst>
              <a:ext uri="{FF2B5EF4-FFF2-40B4-BE49-F238E27FC236}">
                <a16:creationId xmlns:a16="http://schemas.microsoft.com/office/drawing/2014/main" id="{92A4B528-C96E-4692-A925-46214A8A3A66}"/>
              </a:ext>
            </a:extLst>
          </p:cNvPr>
          <p:cNvSpPr/>
          <p:nvPr/>
        </p:nvSpPr>
        <p:spPr>
          <a:xfrm>
            <a:off x="3368917" y="5678782"/>
            <a:ext cx="1218588" cy="980204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9" name="Прямоугольник: скругленные углы 2">
            <a:extLst>
              <a:ext uri="{FF2B5EF4-FFF2-40B4-BE49-F238E27FC236}">
                <a16:creationId xmlns:a16="http://schemas.microsoft.com/office/drawing/2014/main" id="{B560EDFC-7FCA-4283-B9C8-8D055F72BE29}"/>
              </a:ext>
            </a:extLst>
          </p:cNvPr>
          <p:cNvSpPr/>
          <p:nvPr/>
        </p:nvSpPr>
        <p:spPr>
          <a:xfrm>
            <a:off x="4757533" y="5692683"/>
            <a:ext cx="1218588" cy="980204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0" name="Прямоугольник: скругленные углы 2">
            <a:extLst>
              <a:ext uri="{FF2B5EF4-FFF2-40B4-BE49-F238E27FC236}">
                <a16:creationId xmlns:a16="http://schemas.microsoft.com/office/drawing/2014/main" id="{E3FF3956-7DAD-43A5-85BA-C86D5B4338EC}"/>
              </a:ext>
            </a:extLst>
          </p:cNvPr>
          <p:cNvSpPr/>
          <p:nvPr/>
        </p:nvSpPr>
        <p:spPr>
          <a:xfrm>
            <a:off x="6173281" y="5685732"/>
            <a:ext cx="1218588" cy="980204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Прямоугольник: скругленные углы 2">
            <a:extLst>
              <a:ext uri="{FF2B5EF4-FFF2-40B4-BE49-F238E27FC236}">
                <a16:creationId xmlns:a16="http://schemas.microsoft.com/office/drawing/2014/main" id="{A272594D-E0C6-EA44-82B7-9EBCB69955E9}"/>
              </a:ext>
            </a:extLst>
          </p:cNvPr>
          <p:cNvSpPr/>
          <p:nvPr/>
        </p:nvSpPr>
        <p:spPr>
          <a:xfrm>
            <a:off x="7600080" y="5678781"/>
            <a:ext cx="1218588" cy="980204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6" name="Рисунок 35" descr="Изображение выглядит как растение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98A18466-03AF-8709-9321-E49E6310DE3F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930" y="4523531"/>
            <a:ext cx="1014499" cy="1014499"/>
          </a:xfrm>
          <a:prstGeom prst="rect">
            <a:avLst/>
          </a:prstGeom>
        </p:spPr>
      </p:pic>
      <p:pic>
        <p:nvPicPr>
          <p:cNvPr id="38" name="Рисунок 37" descr="Изображение выглядит как растение, незабудка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E914A6FB-FEA4-DF9C-79A8-A3A1AD6ECCE5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302" y="5699078"/>
            <a:ext cx="935679" cy="935679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E10F6F6F-D25B-8072-6356-DC600A1897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rcRect l="21680" t="18076" r="10961" b="17571"/>
          <a:stretch>
            <a:fillRect/>
          </a:stretch>
        </p:blipFill>
        <p:spPr>
          <a:xfrm>
            <a:off x="6315556" y="4505558"/>
            <a:ext cx="1077308" cy="1016655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C9365C20-EA96-9535-DF71-DD8A4A244D2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84931" y="5518523"/>
            <a:ext cx="1320260" cy="1339798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8DF3B732-5F5A-6A82-3580-4411639993A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/>
                    </a14:imgEffect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77593" y="4262106"/>
            <a:ext cx="1416263" cy="1435801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22266942-9354-B773-6B67-2AF86017AC1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44559" y="5607578"/>
            <a:ext cx="1081870" cy="1120946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00697C10-E89C-4DE7-2BC9-BF7DE851629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454725" y="5607935"/>
            <a:ext cx="1072101" cy="1101408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4376E4DF-E042-40FB-5273-3285E760F3F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608878" y="4221070"/>
            <a:ext cx="1562801" cy="1523724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47322FDC-B4F1-7628-C8D4-4CCBABD60D6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860752" y="4152732"/>
            <a:ext cx="1775194" cy="1775194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DCC2D01C-2CE0-5C06-1AC1-2A4BD232AC2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041727" y="5523529"/>
            <a:ext cx="1398413" cy="1349567"/>
          </a:xfrm>
          <a:prstGeom prst="rect">
            <a:avLst/>
          </a:prstGeom>
        </p:spPr>
      </p:pic>
      <p:pic>
        <p:nvPicPr>
          <p:cNvPr id="79" name="Рисунок 78" descr="Изображение выглядит как растение, незабудка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6CC75790-73D7-85F3-89FE-E8B115F3DBF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301" y="5696748"/>
            <a:ext cx="935679" cy="935679"/>
          </a:xfrm>
          <a:prstGeom prst="rect">
            <a:avLst/>
          </a:prstGeom>
        </p:spPr>
      </p:pic>
      <p:pic>
        <p:nvPicPr>
          <p:cNvPr id="80" name="Рисунок 79" descr="Изображение выглядит как растение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4BBC25F9-369C-BE2A-8C5B-86456F872EF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54" y="4521572"/>
            <a:ext cx="1014499" cy="1014499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иллюстрация, Мультфильм, графическая вставка, Анимация&#10;&#10;Автоматически созданное описание">
            <a:extLst>
              <a:ext uri="{FF2B5EF4-FFF2-40B4-BE49-F238E27FC236}">
                <a16:creationId xmlns:a16="http://schemas.microsoft.com/office/drawing/2014/main" id="{42FDCD63-C681-30B9-E751-90705F953F4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" y="2533156"/>
            <a:ext cx="3111500" cy="3111500"/>
          </a:xfrm>
          <a:prstGeom prst="rect">
            <a:avLst/>
          </a:prstGeom>
        </p:spPr>
      </p:pic>
      <p:pic>
        <p:nvPicPr>
          <p:cNvPr id="9" name="Рисунок 8" descr="Изображение выглядит как графическая вставка, Мультфильм, иллюстр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1396A3E3-6258-5C4E-243F-F170CA86F264}"/>
              </a:ext>
            </a:extLst>
          </p:cNvPr>
          <p:cNvPicPr>
            <a:picLocks noChangeAspect="1"/>
          </p:cNvPicPr>
          <p:nvPr/>
        </p:nvPicPr>
        <p:blipFill>
          <a:blip r:embed="rId23">
            <a:biLevel thresh="75000"/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933" y="5672797"/>
            <a:ext cx="1006073" cy="1006073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яйцо, искусство, круг, гнездо&#10;&#10;Автоматически созданное описание">
            <a:extLst>
              <a:ext uri="{FF2B5EF4-FFF2-40B4-BE49-F238E27FC236}">
                <a16:creationId xmlns:a16="http://schemas.microsoft.com/office/drawing/2014/main" id="{4C77A231-A857-03F5-FD72-6C7CC6679BAA}"/>
              </a:ext>
            </a:extLst>
          </p:cNvPr>
          <p:cNvPicPr>
            <a:picLocks noChangeAspect="1"/>
          </p:cNvPicPr>
          <p:nvPr/>
        </p:nvPicPr>
        <p:blipFill>
          <a:blip r:embed="rId25">
            <a:biLevel thresh="75000"/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946" y="4506487"/>
            <a:ext cx="1075289" cy="1075289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яйцо, искусство, круг, гнездо&#10;&#10;Автоматически созданное описание">
            <a:extLst>
              <a:ext uri="{FF2B5EF4-FFF2-40B4-BE49-F238E27FC236}">
                <a16:creationId xmlns:a16="http://schemas.microsoft.com/office/drawing/2014/main" id="{874648D4-871C-2FA9-582C-B0A6D0693C50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705" y="4506168"/>
            <a:ext cx="1075289" cy="1075289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графическая вставка, Мультфильм, иллюстр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7F95E4F6-D368-1FD0-C0DE-50737147335F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932" y="5666814"/>
            <a:ext cx="1006073" cy="100607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0D758DE-76F9-1298-6668-0FCEA488EC2F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pic>
        <p:nvPicPr>
          <p:cNvPr id="14" name="Рисунок 13" descr="Изображение выглядит как яйцо, искусство, круг, гнездо&#10;&#10;Автоматически созданное описание">
            <a:extLst>
              <a:ext uri="{FF2B5EF4-FFF2-40B4-BE49-F238E27FC236}">
                <a16:creationId xmlns:a16="http://schemas.microsoft.com/office/drawing/2014/main" id="{748AE812-6765-C0A0-A030-E8E016248B2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788" y="4088906"/>
            <a:ext cx="1075289" cy="1075289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мультфильм, аниме, иллюстрация, манга&#10;&#10;Автоматически созданное описание">
            <a:extLst>
              <a:ext uri="{FF2B5EF4-FFF2-40B4-BE49-F238E27FC236}">
                <a16:creationId xmlns:a16="http://schemas.microsoft.com/office/drawing/2014/main" id="{7B6BAED9-49E9-9773-4F69-3A40C9E4F7A7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1887"/>
            <a:ext cx="3200649" cy="3200649"/>
          </a:xfrm>
          <a:prstGeom prst="rect">
            <a:avLst/>
          </a:prstGeom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0184EA3C-3731-A3FE-04C3-19205B76A9E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83759" y="3807097"/>
            <a:ext cx="2016458" cy="1957843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8" name="Рисунок 17" descr="Изображение выглядит как иллюстрация, кукла, Аним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54381F73-430C-53B4-B53D-318A902DC701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82" y="2473733"/>
            <a:ext cx="3111500" cy="3111500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графическая вставка, Мультфильм, иллюстр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B99E470C-AFF5-A233-19C3-FBB325FCD0EB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917" y="4362717"/>
            <a:ext cx="1006073" cy="1006073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0" name="Рисунок 29" descr="Изображение выглядит как иллюстрация, графическая вставка, рисунок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58AE52CC-A08B-4409-5CC2-2E74992A87D9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129" y="2531541"/>
            <a:ext cx="3111500" cy="3111500"/>
          </a:xfrm>
          <a:prstGeom prst="rect">
            <a:avLst/>
          </a:prstGeom>
        </p:spPr>
      </p:pic>
      <p:pic>
        <p:nvPicPr>
          <p:cNvPr id="88" name="Рисунок 87" descr="Изображение выглядит как растение, незабудка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AC4D0B18-CCE6-376D-D596-3AB7A057132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575" y="3941890"/>
            <a:ext cx="1518405" cy="1518405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21" name="Рисунок 20" descr="Изображение выглядит как рисунок, иллюстрация,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2C360EF6-C7F9-4582-0FEB-27EF2DEDACF8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035" y="2317532"/>
            <a:ext cx="3416698" cy="3416698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AB244F2B-F474-F36A-BC00-ED69A91F5E7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81977" y="3945875"/>
            <a:ext cx="1870427" cy="1841120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5" name="Рисунок 14" descr="Изображение выглядит как иллюстрация, графическая вставка, рисунок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EB1649B8-4656-79E1-76B0-6D2B42DE7B46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554" y="2580572"/>
            <a:ext cx="3167889" cy="3167889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3D6272DE-BBD5-0031-844D-4054ECC8A84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86670" y="3984940"/>
            <a:ext cx="1657243" cy="1627935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32" name="Рисунок 31" descr="Изображение выглядит как иллюстрация, Анимация, статуэтка, кукла&#10;&#10;Автоматически созданное описание">
            <a:extLst>
              <a:ext uri="{FF2B5EF4-FFF2-40B4-BE49-F238E27FC236}">
                <a16:creationId xmlns:a16="http://schemas.microsoft.com/office/drawing/2014/main" id="{8E210081-B178-D3FD-4B8A-6129AE31CDAA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77" y="2415770"/>
            <a:ext cx="3267574" cy="3267574"/>
          </a:xfrm>
          <a:prstGeom prst="rect">
            <a:avLst/>
          </a:prstGeom>
        </p:spPr>
      </p:pic>
      <p:pic>
        <p:nvPicPr>
          <p:cNvPr id="81" name="Рисунок 80" descr="Изображение выглядит как растение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3FF5B916-0DFB-B034-5AA2-996AD4B8C3B1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576" y="3781465"/>
            <a:ext cx="1836827" cy="1836827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1" name="Рисунок 10" descr="Изображение выглядит как иллюстрация, мультфильм,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283338E0-D8EB-AF2A-8FF3-B6867F04BA51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1525" y="2532349"/>
            <a:ext cx="3267574" cy="3267574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71A82DA7-83A6-9BB3-2D52-26DE5E1C206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16324" y="4117906"/>
            <a:ext cx="1333940" cy="1333940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6" name="Рисунок 5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B944DFF0-638D-F7A4-337B-FDD4609B5FA0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601" y="-735063"/>
            <a:ext cx="5342785" cy="543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4909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6 L 0.36888 -0.3666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38" y="-1833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2.96296E-6 L 0.33242 -0.3694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15" y="-1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242 -0.36945 L 0.14245 0.0608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05" y="2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888 -0.36667 L 1.05925 -0.3592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18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0.3638 -0.36805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90" y="-18403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11111E-6 L 0.35365 -0.39607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82" y="-19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365 -0.39607 L 0.37605 0.18565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0" y="29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38 -0.36805 L 1.04063 -0.22824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841" y="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85185E-6 L 0.32669 -0.35209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28" y="-17616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59259E-6 L 0.36341 -0.35856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64" y="-17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669 -0.35208 L 0.25534 0.19352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68" y="2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341 -0.35856 L 1.04023 -0.21875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841" y="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07407E-6 L 0.34987 -0.32246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87" y="-16134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7037E-7 L 0.36771 -0.35347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85" y="-1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987 -0.32246 L 0.49284 0.22083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48" y="2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771 -0.35347 L 1.04453 -0.21366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841" y="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22222E-6 L 0.34792 -0.32755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96" y="-16389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22222E-6 L 0.36445 -0.34606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16" y="-1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792 -0.32755 L 0.39505 0.02778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7" y="1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000"/>
                            </p:stCondLst>
                            <p:childTnLst>
                              <p:par>
                                <p:cTn id="1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445 -0.34606 L 1.06563 -0.16065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52" y="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22222E-6 L 0.33906 -0.32986 " pathEditMode="relative" rAng="0" ptsTypes="AA">
                                      <p:cBhvr>
                                        <p:cTn id="149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53" y="-16505"/>
                                    </p:animMotion>
                                  </p:childTnLst>
                                </p:cTn>
                              </p:par>
                              <p:par>
                                <p:cTn id="1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6341 -0.353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64" y="-17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907 -0.32986 L 0.27644 0.02592 " pathEditMode="relative" rAng="0" ptsTypes="AA">
                                      <p:cBhvr>
                                        <p:cTn id="155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8" y="1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2000"/>
                            </p:stCondLst>
                            <p:childTnLst>
                              <p:par>
                                <p:cTn id="15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341 -0.353 L 1.0931 -0.17129 " pathEditMode="relative" rAng="0" ptsTypes="AA">
                                      <p:cBhvr>
                                        <p:cTn id="16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484" y="9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7037E-7 L 0.34167 -0.31505 " pathEditMode="relative" rAng="0" ptsTypes="AA">
                                      <p:cBhvr>
                                        <p:cTn id="176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83" y="-15764"/>
                                    </p:animMotion>
                                  </p:childTnLst>
                                </p:cTn>
                              </p:par>
                              <p:par>
                                <p:cTn id="1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7.40741E-7 L 0.36419 -0.34074 " pathEditMode="relative" rAng="0" ptsTypes="AA">
                                      <p:cBhvr>
                                        <p:cTn id="17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03" y="-1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166 -0.31505 L 0.49778 0.06782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99" y="19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2000"/>
                            </p:stCondLst>
                            <p:childTnLst>
                              <p:par>
                                <p:cTn id="1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419 -0.34074 L 1.09987 -0.21412 " pathEditMode="relative" rAng="0" ptsTypes="AA">
                                      <p:cBhvr>
                                        <p:cTn id="19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784" y="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33333E-6 L 0.34948 -0.32986 " pathEditMode="relative" rAng="0" ptsTypes="AA">
                                      <p:cBhvr>
                                        <p:cTn id="203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74" y="-16505"/>
                                    </p:animMotion>
                                  </p:childTnLst>
                                </p:cTn>
                              </p:par>
                              <p:par>
                                <p:cTn id="20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81481E-6 L 0.36289 -0.36019 " pathEditMode="relative" rAng="0" ptsTypes="AA">
                                      <p:cBhvr>
                                        <p:cTn id="20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38" y="-1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948 -0.32987 L 0.13477 0.20347 " pathEditMode="relative" rAng="0" ptsTypes="AA">
                                      <p:cBhvr>
                                        <p:cTn id="209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42" y="2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289 -0.36019 L 1.11042 -0.22038 " pathEditMode="relative" rAng="0" ptsTypes="AA">
                                      <p:cBhvr>
                                        <p:cTn id="2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370" y="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BAD847C-B5CB-48BD-86E2-98822FA5388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A781C96-F587-462F-9B4E-25208EEA2FB2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3.xml><?xml version="1.0" encoding="utf-8"?>
<ds:datastoreItem xmlns:ds="http://schemas.openxmlformats.org/officeDocument/2006/customXml" ds:itemID="{B6774EAF-2A1B-47C5-8DC7-EEC4AFD92D3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Анастасія Сомова</cp:lastModifiedBy>
  <cp:revision>71</cp:revision>
  <dcterms:created xsi:type="dcterms:W3CDTF">2024-08-11T09:55:40Z</dcterms:created>
  <dcterms:modified xsi:type="dcterms:W3CDTF">2026-01-19T09:19:09Z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