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3FB8E-12B0-89AB-BBD7-B9F48269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D1A42-2D15-752F-3E8E-32204D4C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B48DC-89F2-23FB-8BB7-7639FE51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D1562-41CD-6285-63E5-14CAAF08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EBF07-BDA8-3361-913E-6F2AF95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1F866-5899-2058-C339-792997A1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98AA5-DDE1-ACE2-CD5F-CFCCDADC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8DCCE-630E-3D24-4852-14D5EBC0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7E43A-1792-145C-DC8D-376DB580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5689-B551-80C0-C099-56859E2B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F7C7A9-A7CB-C094-ED67-B9A28C97A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98964-4530-07DD-8838-FE3F651D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EF6C0-04C2-64D3-2B34-11512124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63850-03E6-E2A0-DD25-DC1CE36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02F9A-6BD4-A814-F96E-25B91A3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B9A8-EB5D-3A80-56C8-D41CB13F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59840-B348-E0CC-95D6-C285FD15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9C220-AA29-6B52-1BEC-823167CB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0A554-0366-84B9-110A-83AECB59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7931-2BEF-1E15-3A9D-036F0AEB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7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9F70-5820-0424-883F-903F9F2D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A8AC0-7B99-143E-54C2-E176CCB3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22A8-E45E-002D-F3B9-18A90432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C9A89-E0EA-CFF5-0A0D-79CE5F22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A40A8-9691-34AB-A719-396E4E4F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1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316F9-0FE6-51BC-FEAA-659A09EC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834E4-A304-3B57-8097-70340194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D14F04-F4B5-A5A1-9DEF-216F18C2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9CB2E-F682-6265-5617-AE8E5AFA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1C703-BCC0-7DE1-D342-6BEF8EEF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8C6C4-1FE4-3584-F527-ED823D4E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89E28-EC80-254E-6927-CD327FF2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E35FA-8A28-3C48-095A-0ADDD7DA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81BC9-B9AC-C05B-1983-0F3A9AA6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AA3500-780B-D52B-EF64-4AD8D7919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37E18E-CE1E-2C89-028F-6F9DDE2D5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A2E97-1701-73EA-E770-17DE53E4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D50120-DE23-029E-9F85-56807CD1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CD6B5-2F94-6F24-F2BC-5FF5F6DF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A5FD-AC7D-048F-6995-85E10E0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6316E3-33E9-7C52-632E-020556A5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0604CA-A0AA-9A66-D2A3-3A08C6FD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28A91-FCB7-6A61-EC47-8CAC4AD3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B505C-2E04-32D8-9E61-2D8EF0EC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61791-6554-6A8C-294D-BE0FAB35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E55BB-8F7B-B261-611E-2ADF8E7E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1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1FB98-BCDD-0AD2-42A3-883C5AD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092F-9154-815A-61DE-96184953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B876AD-507E-7036-9990-F04CAC95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B3252-8285-0543-2EA4-7743BA23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FF8F6-D262-CB8F-F4A3-65D5C788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852AB-1105-DFF1-1788-D175BDB2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4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C5CC-5F70-4367-E672-4DABFBE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3418E-694E-AD72-F478-E2EAE4A7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BEB88-D5FB-CCE7-32A9-E9DC9FEC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18F7AB-5622-F53A-1861-FE903E4E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70384-0D60-51AB-6130-36A5BB2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14145-D187-1C54-9EA4-6D249582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48D7F-9709-A93A-F418-B34355A2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DF015-CEA8-2917-477A-55FE569EC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1A2CF-EDB1-0E6C-B533-F4997FD6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227C-364B-56DF-C107-C62CFAE56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6FE62-62AB-2107-C1E7-6049DA9E9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6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736D97-D3C9-FDEE-D4C0-4165C38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154" y="-20724"/>
            <a:ext cx="12308433" cy="820562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D503197-02B1-8B71-133C-E819C7497D66}"/>
              </a:ext>
            </a:extLst>
          </p:cNvPr>
          <p:cNvSpPr/>
          <p:nvPr/>
        </p:nvSpPr>
        <p:spPr>
          <a:xfrm>
            <a:off x="1144244" y="519545"/>
            <a:ext cx="8432251" cy="6022715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9807EE-BA83-466A-95AA-5BD84D68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603" y="2782479"/>
            <a:ext cx="3822127" cy="3822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E1919-A84D-4E45-BF40-0F26CCE4F6C6}"/>
              </a:ext>
            </a:extLst>
          </p:cNvPr>
          <p:cNvSpPr txBox="1"/>
          <p:nvPr/>
        </p:nvSpPr>
        <p:spPr>
          <a:xfrm>
            <a:off x="2450787" y="3010787"/>
            <a:ext cx="14137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7835C-D655-4CBC-BB58-5E1EC7CB3FB1}"/>
              </a:ext>
            </a:extLst>
          </p:cNvPr>
          <p:cNvSpPr txBox="1"/>
          <p:nvPr/>
        </p:nvSpPr>
        <p:spPr>
          <a:xfrm>
            <a:off x="4708795" y="2446025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5597E-7648-4DE9-ACB9-F139D5EE4C71}"/>
              </a:ext>
            </a:extLst>
          </p:cNvPr>
          <p:cNvSpPr txBox="1"/>
          <p:nvPr/>
        </p:nvSpPr>
        <p:spPr>
          <a:xfrm>
            <a:off x="7051297" y="3250189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600" b="1" noProof="0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27ADB-65D0-41F8-90DE-A632E8C59E8F}"/>
              </a:ext>
            </a:extLst>
          </p:cNvPr>
          <p:cNvSpPr txBox="1"/>
          <p:nvPr/>
        </p:nvSpPr>
        <p:spPr>
          <a:xfrm>
            <a:off x="7795847" y="345454"/>
            <a:ext cx="1348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1CBAB1-FB39-0A1A-B994-9E0747526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43" y="3560953"/>
            <a:ext cx="2646878" cy="2646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923E10-781A-877D-4B2A-5EC43B4C1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85" y="3246408"/>
            <a:ext cx="4270130" cy="2846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30ECC-724B-974A-6E3D-E56D07DB211E}"/>
              </a:ext>
            </a:extLst>
          </p:cNvPr>
          <p:cNvSpPr txBox="1"/>
          <p:nvPr/>
        </p:nvSpPr>
        <p:spPr>
          <a:xfrm>
            <a:off x="4420249" y="3829781"/>
            <a:ext cx="149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616B1-9E8D-1A82-6263-BC47847305AE}"/>
              </a:ext>
            </a:extLst>
          </p:cNvPr>
          <p:cNvSpPr txBox="1"/>
          <p:nvPr/>
        </p:nvSpPr>
        <p:spPr>
          <a:xfrm>
            <a:off x="6342500" y="2943535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222F2-5C17-E013-DEC8-06A1AC4C930A}"/>
              </a:ext>
            </a:extLst>
          </p:cNvPr>
          <p:cNvSpPr txBox="1"/>
          <p:nvPr/>
        </p:nvSpPr>
        <p:spPr>
          <a:xfrm>
            <a:off x="2488841" y="2942185"/>
            <a:ext cx="1548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D3339C-EC25-843F-6B6F-50C50B9DC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76" y="2295916"/>
            <a:ext cx="4752439" cy="4752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075459-7425-F585-5522-D5FE713E399F}"/>
              </a:ext>
            </a:extLst>
          </p:cNvPr>
          <p:cNvSpPr txBox="1"/>
          <p:nvPr/>
        </p:nvSpPr>
        <p:spPr>
          <a:xfrm>
            <a:off x="6574314" y="2890878"/>
            <a:ext cx="16625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51C52-E908-58C1-3ADD-608E72956C8F}"/>
              </a:ext>
            </a:extLst>
          </p:cNvPr>
          <p:cNvSpPr txBox="1"/>
          <p:nvPr/>
        </p:nvSpPr>
        <p:spPr>
          <a:xfrm>
            <a:off x="4692162" y="2279297"/>
            <a:ext cx="10340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604D4-2838-669B-5DB9-6E980846E870}"/>
              </a:ext>
            </a:extLst>
          </p:cNvPr>
          <p:cNvSpPr txBox="1"/>
          <p:nvPr/>
        </p:nvSpPr>
        <p:spPr>
          <a:xfrm>
            <a:off x="2101553" y="3564340"/>
            <a:ext cx="15329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2E46A0-491D-DA92-CCC7-87EFF773A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53" y="3013845"/>
            <a:ext cx="3762530" cy="37625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D7DB49-7326-144C-F2D2-7A23492C6169}"/>
              </a:ext>
            </a:extLst>
          </p:cNvPr>
          <p:cNvSpPr txBox="1"/>
          <p:nvPr/>
        </p:nvSpPr>
        <p:spPr>
          <a:xfrm>
            <a:off x="2805669" y="2809812"/>
            <a:ext cx="16215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466AC-4F52-F384-9C03-FF7B455D6D9B}"/>
              </a:ext>
            </a:extLst>
          </p:cNvPr>
          <p:cNvSpPr txBox="1"/>
          <p:nvPr/>
        </p:nvSpPr>
        <p:spPr>
          <a:xfrm>
            <a:off x="6686282" y="3366723"/>
            <a:ext cx="151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2BF62-AAD6-A9DA-D9AF-49433F20A41A}"/>
              </a:ext>
            </a:extLst>
          </p:cNvPr>
          <p:cNvSpPr txBox="1"/>
          <p:nvPr/>
        </p:nvSpPr>
        <p:spPr>
          <a:xfrm>
            <a:off x="4497247" y="2181783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F7CF4F-4DB3-F9A4-82BA-C17F5D7E79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57" y="2641111"/>
            <a:ext cx="4032114" cy="40321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E16ECA-5A01-2AE7-6DE2-5AFBA3BD95FA}"/>
              </a:ext>
            </a:extLst>
          </p:cNvPr>
          <p:cNvSpPr txBox="1"/>
          <p:nvPr/>
        </p:nvSpPr>
        <p:spPr>
          <a:xfrm>
            <a:off x="6371524" y="2930947"/>
            <a:ext cx="1443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84D85-8984-D8A5-6109-CFEBFE6DF944}"/>
              </a:ext>
            </a:extLst>
          </p:cNvPr>
          <p:cNvSpPr txBox="1"/>
          <p:nvPr/>
        </p:nvSpPr>
        <p:spPr>
          <a:xfrm>
            <a:off x="2904195" y="3338238"/>
            <a:ext cx="16823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10733-CCE3-A133-10B7-19833FCFF2E6}"/>
              </a:ext>
            </a:extLst>
          </p:cNvPr>
          <p:cNvSpPr txBox="1"/>
          <p:nvPr/>
        </p:nvSpPr>
        <p:spPr>
          <a:xfrm>
            <a:off x="4482524" y="2239030"/>
            <a:ext cx="10026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18DE95-FAE7-2F88-FA72-3633341C1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3730" y1="54004" x2="71680" y2="61328"/>
                        <a14:backgroundMark x1="78223" y1="48730" x2="78223" y2="55664"/>
                        <a14:backgroundMark x1="87109" y1="29590" x2="90820" y2="38574"/>
                        <a14:backgroundMark x1="80273" y1="47070" x2="89160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38" y="2490579"/>
            <a:ext cx="4680692" cy="46806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F6E672-E03C-E7AB-3B7F-BAAC63BB19F4}"/>
              </a:ext>
            </a:extLst>
          </p:cNvPr>
          <p:cNvSpPr txBox="1"/>
          <p:nvPr/>
        </p:nvSpPr>
        <p:spPr>
          <a:xfrm>
            <a:off x="4108912" y="3020872"/>
            <a:ext cx="19355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D54AF0-CB30-3D03-B6A9-304BFC641E61}"/>
              </a:ext>
            </a:extLst>
          </p:cNvPr>
          <p:cNvSpPr txBox="1"/>
          <p:nvPr/>
        </p:nvSpPr>
        <p:spPr>
          <a:xfrm>
            <a:off x="2435528" y="2244843"/>
            <a:ext cx="17911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691F6-BDBA-B75B-0686-4C85C951F991}"/>
              </a:ext>
            </a:extLst>
          </p:cNvPr>
          <p:cNvSpPr txBox="1"/>
          <p:nvPr/>
        </p:nvSpPr>
        <p:spPr>
          <a:xfrm>
            <a:off x="6388553" y="3448597"/>
            <a:ext cx="1808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5ACE1C-53AD-A92C-CCF8-C9FEF0CDE5B4}"/>
              </a:ext>
            </a:extLst>
          </p:cNvPr>
          <p:cNvSpPr txBox="1"/>
          <p:nvPr/>
        </p:nvSpPr>
        <p:spPr>
          <a:xfrm>
            <a:off x="6698542" y="2668206"/>
            <a:ext cx="14062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0C4B16E-2BA1-44C0-95E0-97A2BE5428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0859" y1="19141" x2="33984" y2="23242"/>
                        <a14:foregroundMark x1="27930" y1="24609" x2="32324" y2="26074"/>
                        <a14:foregroundMark x1="29688" y1="29492" x2="32813" y2="28320"/>
                        <a14:foregroundMark x1="69141" y1="18359" x2="66309" y2="22363"/>
                        <a14:foregroundMark x1="72656" y1="24023" x2="67969" y2="25000"/>
                        <a14:foregroundMark x1="71289" y1="28711" x2="68066" y2="2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6" y="2096800"/>
            <a:ext cx="4769058" cy="47690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94B0626-52A4-EF63-790D-E94F19E978C8}"/>
              </a:ext>
            </a:extLst>
          </p:cNvPr>
          <p:cNvSpPr txBox="1"/>
          <p:nvPr/>
        </p:nvSpPr>
        <p:spPr>
          <a:xfrm>
            <a:off x="2371569" y="2227833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40C6B1-2BA2-D971-87DB-451BB44F12C0}"/>
              </a:ext>
            </a:extLst>
          </p:cNvPr>
          <p:cNvSpPr txBox="1"/>
          <p:nvPr/>
        </p:nvSpPr>
        <p:spPr>
          <a:xfrm>
            <a:off x="4140230" y="3464785"/>
            <a:ext cx="1600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4B6841-FFAF-E219-222E-35FC89A049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02" y="2264334"/>
            <a:ext cx="5425025" cy="542502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520B89-5636-C7DF-6F7B-CE52916C00A9}"/>
              </a:ext>
            </a:extLst>
          </p:cNvPr>
          <p:cNvSpPr txBox="1"/>
          <p:nvPr/>
        </p:nvSpPr>
        <p:spPr>
          <a:xfrm>
            <a:off x="4433699" y="2272029"/>
            <a:ext cx="21771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EED343-D96F-8FB9-477F-6D31F0C5B807}"/>
              </a:ext>
            </a:extLst>
          </p:cNvPr>
          <p:cNvSpPr txBox="1"/>
          <p:nvPr/>
        </p:nvSpPr>
        <p:spPr>
          <a:xfrm>
            <a:off x="7047315" y="3688443"/>
            <a:ext cx="14581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8395A7-6924-3F83-8ABC-90E0825945F3}"/>
              </a:ext>
            </a:extLst>
          </p:cNvPr>
          <p:cNvSpPr txBox="1"/>
          <p:nvPr/>
        </p:nvSpPr>
        <p:spPr>
          <a:xfrm>
            <a:off x="3005493" y="3751980"/>
            <a:ext cx="14903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BA96A54-F4C4-D502-D0D5-B4D23E00A2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076" y="3357608"/>
            <a:ext cx="3648004" cy="364800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B6D2FC-DD1C-6EDE-6A4A-6E0BDDF3AFB4}"/>
              </a:ext>
            </a:extLst>
          </p:cNvPr>
          <p:cNvSpPr txBox="1"/>
          <p:nvPr/>
        </p:nvSpPr>
        <p:spPr>
          <a:xfrm>
            <a:off x="1577874" y="4023728"/>
            <a:ext cx="2009391" cy="2646878"/>
          </a:xfrm>
          <a:prstGeom prst="rect">
            <a:avLst/>
          </a:prstGeom>
          <a:noFill/>
          <a:effectLst>
            <a:glow rad="508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57FF27-6B81-46AC-6116-2014CF871697}"/>
              </a:ext>
            </a:extLst>
          </p:cNvPr>
          <p:cNvSpPr txBox="1"/>
          <p:nvPr/>
        </p:nvSpPr>
        <p:spPr>
          <a:xfrm>
            <a:off x="6464425" y="2559352"/>
            <a:ext cx="1708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D8471-15BA-FB28-1912-326D379BD854}"/>
              </a:ext>
            </a:extLst>
          </p:cNvPr>
          <p:cNvSpPr txBox="1"/>
          <p:nvPr/>
        </p:nvSpPr>
        <p:spPr>
          <a:xfrm>
            <a:off x="4096541" y="3786734"/>
            <a:ext cx="15467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25D391-10C9-0183-375C-5B7BB743C532}"/>
              </a:ext>
            </a:extLst>
          </p:cNvPr>
          <p:cNvSpPr txBox="1"/>
          <p:nvPr/>
        </p:nvSpPr>
        <p:spPr>
          <a:xfrm>
            <a:off x="6555888" y="2404030"/>
            <a:ext cx="1714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FB2EE3-0593-0A7E-0AC8-2A653A65E8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4824" y1="31445" x2="36426" y2="48926"/>
                        <a14:foregroundMark x1="36426" y1="48926" x2="39648" y2="49902"/>
                        <a14:foregroundMark x1="50391" y1="30371" x2="53027" y2="42578"/>
                        <a14:foregroundMark x1="53027" y1="42578" x2="54492" y2="45313"/>
                        <a14:foregroundMark x1="60156" y1="30957" x2="66309" y2="44238"/>
                        <a14:foregroundMark x1="67383" y1="26758" x2="69922" y2="34473"/>
                        <a14:foregroundMark x1="68457" y1="31445" x2="68457" y2="39160"/>
                        <a14:foregroundMark x1="62207" y1="31934" x2="62207" y2="39648"/>
                        <a14:foregroundMark x1="59180" y1="29395" x2="62793" y2="42773"/>
                        <a14:foregroundMark x1="62793" y1="42773" x2="62793" y2="41699"/>
                        <a14:foregroundMark x1="54004" y1="23242" x2="53027" y2="33496"/>
                        <a14:foregroundMark x1="49902" y1="28320" x2="45801" y2="40625"/>
                        <a14:foregroundMark x1="45801" y1="40625" x2="44238" y2="38574"/>
                        <a14:foregroundMark x1="39160" y1="33496" x2="34473" y2="40625"/>
                        <a14:foregroundMark x1="37109" y1="33496" x2="38086" y2="43750"/>
                        <a14:foregroundMark x1="42188" y1="31445" x2="42188" y2="41699"/>
                        <a14:foregroundMark x1="79199" y1="28809" x2="72559" y2="27344"/>
                        <a14:foregroundMark x1="73047" y1="30371" x2="80762" y2="31934"/>
                        <a14:foregroundMark x1="79199" y1="29883" x2="75098" y2="33008"/>
                        <a14:foregroundMark x1="75586" y1="29395" x2="75586" y2="33496"/>
                        <a14:foregroundMark x1="80762" y1="27832" x2="76074" y2="33008"/>
                        <a14:foregroundMark x1="78125" y1="30957" x2="76660" y2="30957"/>
                        <a14:foregroundMark x1="74609" y1="27832" x2="78125" y2="30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597" y="2625625"/>
            <a:ext cx="4045445" cy="404544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8837DA3-90EA-3C83-9CFB-C7CF21055835}"/>
              </a:ext>
            </a:extLst>
          </p:cNvPr>
          <p:cNvSpPr txBox="1"/>
          <p:nvPr/>
        </p:nvSpPr>
        <p:spPr>
          <a:xfrm>
            <a:off x="4066012" y="3387625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7F8595-7B03-6E56-F34C-DBC8357C8712}"/>
              </a:ext>
            </a:extLst>
          </p:cNvPr>
          <p:cNvSpPr txBox="1"/>
          <p:nvPr/>
        </p:nvSpPr>
        <p:spPr>
          <a:xfrm>
            <a:off x="1777915" y="2374871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16600" b="1" dirty="0"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A34699-961A-8B38-F0EC-E162D7930C8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15" y="-74992"/>
            <a:ext cx="1267649" cy="126764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99A14A0-CB7F-08F8-BA4D-876BEE35A5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6568" y="-52598"/>
            <a:ext cx="4321432" cy="44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6068 -0.3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9 0.00116 L -0.18815 -0.42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2948 -0.3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4336 -0.508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4323 -0.376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9739 -0.375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32018 -0.3648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01407 -0.2817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1.48148E-6 L 0.33359 -0.4659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1367 -0.3560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69 L -0.15261 -0.437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11992 -0.264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1706 -0.3747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9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0847 -0.4319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1431 -0.2738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1068 -0.3886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00278 L 0.19804 -0.2766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644 -0.45115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32617 -0.34305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9218 -0.2743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4167 -0.4518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1707 -0.28681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1992 -0.48982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24818 -0.49537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08099 -0.53542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15963 -0.3233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6003 -0.50718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33659 -0.29977 " pathEditMode="relative" rAng="0" ptsTypes="AA">
                                      <p:cBhvr>
                                        <p:cTn id="3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4.44444E-6 L 0.0039 -0.43774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35078 -0.29143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  <p:bldP spid="2" grpId="2"/>
      <p:bldP spid="3" grpId="0"/>
      <p:bldP spid="3" grpId="1"/>
      <p:bldP spid="3" grpId="2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5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7B1212-2086-4249-A457-563FBDC2124C}"/>
</file>

<file path=customXml/itemProps2.xml><?xml version="1.0" encoding="utf-8"?>
<ds:datastoreItem xmlns:ds="http://schemas.openxmlformats.org/officeDocument/2006/customXml" ds:itemID="{FEDB3402-6EC5-452E-B9C9-7C30716C43C2}"/>
</file>

<file path=customXml/itemProps3.xml><?xml version="1.0" encoding="utf-8"?>
<ds:datastoreItem xmlns:ds="http://schemas.openxmlformats.org/officeDocument/2006/customXml" ds:itemID="{5B85CA85-CE8D-4D57-9D48-63C55724A0AC}"/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2026-01-10T21:33:23Z</dcterms:created>
  <dcterms:modified xsi:type="dcterms:W3CDTF">2026-01-19T09:16:00Z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