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3FB8E-12B0-89AB-BBD7-B9F48269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AD1A42-2D15-752F-3E8E-32204D4C9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B48DC-89F2-23FB-8BB7-7639FE512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D1562-41CD-6285-63E5-14CAAF081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EBF07-BDA8-3361-913E-6F2AF95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6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1F866-5899-2058-C339-792997A1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298AA5-DDE1-ACE2-CD5F-CFCCDADC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8DCCE-630E-3D24-4852-14D5EBC09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F7E43A-1792-145C-DC8D-376DB580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C5689-B551-80C0-C099-56859E2B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1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F7C7A9-A7CB-C094-ED67-B9A28C97A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098964-4530-07DD-8838-FE3F651D9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CEF6C0-04C2-64D3-2B34-11512124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63850-03E6-E2A0-DD25-DC1CE36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02F9A-6BD4-A814-F96E-25B91A3D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79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B9A8-EB5D-3A80-56C8-D41CB13F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759840-B348-E0CC-95D6-C285FD15B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9C220-AA29-6B52-1BEC-823167CB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0A554-0366-84B9-110A-83AECB59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7931-2BEF-1E15-3A9D-036F0AEB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7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9F70-5820-0424-883F-903F9F2D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CA8AC0-7B99-143E-54C2-E176CCB31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22A8-E45E-002D-F3B9-18A90432B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C9A89-E0EA-CFF5-0A0D-79CE5F22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1A40A8-9691-34AB-A719-396E4E4F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31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316F9-0FE6-51BC-FEAA-659A09EC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D834E4-A304-3B57-8097-70340194E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D14F04-F4B5-A5A1-9DEF-216F18C28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09CB2E-F682-6265-5617-AE8E5AFA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41C703-BCC0-7DE1-D342-6BEF8EEF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08C6C4-1FE4-3584-F527-ED823D4E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39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D89E28-EC80-254E-6927-CD327FF2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AE35FA-8A28-3C48-095A-0ADDD7DA1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81BC9-B9AC-C05B-1983-0F3A9AA63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AA3500-780B-D52B-EF64-4AD8D7919C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37E18E-CE1E-2C89-028F-6F9DDE2D5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7A2E97-1701-73EA-E770-17DE53E4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D50120-DE23-029E-9F85-56807CD10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3CD6B5-2F94-6F24-F2BC-5FF5F6DF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9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7A5FD-AC7D-048F-6995-85E10E07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6316E3-33E9-7C52-632E-020556A5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0604CA-A0AA-9A66-D2A3-3A08C6FD8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B28A91-FCB7-6A61-EC47-8CAC4AD3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8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6B505C-2E04-32D8-9E61-2D8EF0EC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C61791-6554-6A8C-294D-BE0FAB35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0E55BB-8F7B-B261-611E-2ADF8E7EB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1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1FB98-BCDD-0AD2-42A3-883C5ADAA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15092F-9154-815A-61DE-961849532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B876AD-507E-7036-9990-F04CAC95A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DB3252-8285-0543-2EA4-7743BA23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FFF8F6-D262-CB8F-F4A3-65D5C788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C852AB-1105-DFF1-1788-D175BDB2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4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DC5CC-5F70-4367-E672-4DABFBE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23418E-694E-AD72-F478-E2EAE4A77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7BEB88-D5FB-CCE7-32A9-E9DC9FEC3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18F7AB-5622-F53A-1861-FE903E4E3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A70384-0D60-51AB-6130-36A5BB20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814145-D187-1C54-9EA4-6D249582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6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48D7F-9709-A93A-F418-B34355A20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DF015-CEA8-2917-477A-55FE569EC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21A2CF-EDB1-0E6C-B533-F4997FD6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B7F4D-EEEE-4B29-BD6A-F0D91C8CCED2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227C-364B-56DF-C107-C62CFAE56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36FE62-62AB-2107-C1E7-6049DA9E9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7678-78AF-4628-99CC-0C0A333787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86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8736D97-D3C9-FDEE-D4C0-4165C38F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154" y="-20724"/>
            <a:ext cx="12308433" cy="820562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1E9C7CA-2228-12A2-0BB2-AFCEC87FD374}"/>
              </a:ext>
            </a:extLst>
          </p:cNvPr>
          <p:cNvSpPr/>
          <p:nvPr/>
        </p:nvSpPr>
        <p:spPr>
          <a:xfrm>
            <a:off x="1153170" y="273063"/>
            <a:ext cx="8656242" cy="638205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9807EE-BA83-466A-95AA-5BD84D68B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3170" y="2762811"/>
            <a:ext cx="3822127" cy="3822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9E1919-A84D-4E45-BF40-0F26CCE4F6C6}"/>
              </a:ext>
            </a:extLst>
          </p:cNvPr>
          <p:cNvSpPr txBox="1"/>
          <p:nvPr/>
        </p:nvSpPr>
        <p:spPr>
          <a:xfrm>
            <a:off x="3148766" y="2318475"/>
            <a:ext cx="1656493" cy="2646878"/>
          </a:xfrm>
          <a:prstGeom prst="rect">
            <a:avLst/>
          </a:prstGeom>
          <a:noFill/>
          <a:effectLst>
            <a:glow rad="3683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7835C-D655-4CBC-BB58-5E1EC7CB3FB1}"/>
              </a:ext>
            </a:extLst>
          </p:cNvPr>
          <p:cNvSpPr txBox="1"/>
          <p:nvPr/>
        </p:nvSpPr>
        <p:spPr>
          <a:xfrm>
            <a:off x="4765386" y="2303766"/>
            <a:ext cx="15045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5597E-7648-4DE9-ACB9-F139D5EE4C71}"/>
              </a:ext>
            </a:extLst>
          </p:cNvPr>
          <p:cNvSpPr txBox="1"/>
          <p:nvPr/>
        </p:nvSpPr>
        <p:spPr>
          <a:xfrm>
            <a:off x="6179128" y="2285410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727ADB-65D0-41F8-90DE-A632E8C59E8F}"/>
              </a:ext>
            </a:extLst>
          </p:cNvPr>
          <p:cNvSpPr txBox="1"/>
          <p:nvPr/>
        </p:nvSpPr>
        <p:spPr>
          <a:xfrm>
            <a:off x="7860052" y="263796"/>
            <a:ext cx="13489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endParaRPr kumimoji="0" lang="ru-RU" sz="1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127000">
                  <a:schemeClr val="accent1"/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1CBAB1-FB39-0A1A-B994-9E07475263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406" y="3565731"/>
            <a:ext cx="2646878" cy="26468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923E10-781A-877D-4B2A-5EC43B4C1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30" y="3388382"/>
            <a:ext cx="4270130" cy="2846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530ECC-724B-974A-6E3D-E56D07DB211E}"/>
              </a:ext>
            </a:extLst>
          </p:cNvPr>
          <p:cNvSpPr txBox="1"/>
          <p:nvPr/>
        </p:nvSpPr>
        <p:spPr>
          <a:xfrm>
            <a:off x="4472505" y="3302445"/>
            <a:ext cx="1498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E616B1-9E8D-1A82-6263-BC47847305AE}"/>
              </a:ext>
            </a:extLst>
          </p:cNvPr>
          <p:cNvSpPr txBox="1"/>
          <p:nvPr/>
        </p:nvSpPr>
        <p:spPr>
          <a:xfrm>
            <a:off x="6394756" y="2416199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E222F2-5C17-E013-DEC8-06A1AC4C930A}"/>
              </a:ext>
            </a:extLst>
          </p:cNvPr>
          <p:cNvSpPr txBox="1"/>
          <p:nvPr/>
        </p:nvSpPr>
        <p:spPr>
          <a:xfrm>
            <a:off x="3208075" y="2351215"/>
            <a:ext cx="154860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ED3339C-EC25-843F-6B6F-50C50B9DC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2" y="2506690"/>
            <a:ext cx="4752439" cy="47524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075459-7425-F585-5522-D5FE713E399F}"/>
              </a:ext>
            </a:extLst>
          </p:cNvPr>
          <p:cNvSpPr txBox="1"/>
          <p:nvPr/>
        </p:nvSpPr>
        <p:spPr>
          <a:xfrm>
            <a:off x="6500262" y="3101652"/>
            <a:ext cx="16625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51C52-E908-58C1-3ADD-608E72956C8F}"/>
              </a:ext>
            </a:extLst>
          </p:cNvPr>
          <p:cNvSpPr txBox="1"/>
          <p:nvPr/>
        </p:nvSpPr>
        <p:spPr>
          <a:xfrm>
            <a:off x="4682738" y="2531635"/>
            <a:ext cx="18286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B604D4-2838-669B-5DB9-6E980846E870}"/>
              </a:ext>
            </a:extLst>
          </p:cNvPr>
          <p:cNvSpPr txBox="1"/>
          <p:nvPr/>
        </p:nvSpPr>
        <p:spPr>
          <a:xfrm>
            <a:off x="2140318" y="2259805"/>
            <a:ext cx="15329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02E46A0-491D-DA92-CCC7-87EFF773A2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92" y="3028804"/>
            <a:ext cx="3762530" cy="37625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D7DB49-7326-144C-F2D2-7A23492C6169}"/>
              </a:ext>
            </a:extLst>
          </p:cNvPr>
          <p:cNvSpPr txBox="1"/>
          <p:nvPr/>
        </p:nvSpPr>
        <p:spPr>
          <a:xfrm>
            <a:off x="2608290" y="2824771"/>
            <a:ext cx="162159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7466AC-4F52-F384-9C03-FF7B455D6D9B}"/>
              </a:ext>
            </a:extLst>
          </p:cNvPr>
          <p:cNvSpPr txBox="1"/>
          <p:nvPr/>
        </p:nvSpPr>
        <p:spPr>
          <a:xfrm>
            <a:off x="5966826" y="2813519"/>
            <a:ext cx="15170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2BF62-AAD6-A9DA-D9AF-49433F20A41A}"/>
              </a:ext>
            </a:extLst>
          </p:cNvPr>
          <p:cNvSpPr txBox="1"/>
          <p:nvPr/>
        </p:nvSpPr>
        <p:spPr>
          <a:xfrm>
            <a:off x="4229886" y="2196742"/>
            <a:ext cx="150454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FF7CF4F-4DB3-F9A4-82BA-C17F5D7E79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69" y="2705322"/>
            <a:ext cx="4032114" cy="40321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E16ECA-5A01-2AE7-6DE2-5AFBA3BD95FA}"/>
              </a:ext>
            </a:extLst>
          </p:cNvPr>
          <p:cNvSpPr txBox="1"/>
          <p:nvPr/>
        </p:nvSpPr>
        <p:spPr>
          <a:xfrm>
            <a:off x="6242672" y="2901739"/>
            <a:ext cx="14433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084D85-8984-D8A5-6109-CFEBFE6DF944}"/>
              </a:ext>
            </a:extLst>
          </p:cNvPr>
          <p:cNvSpPr txBox="1"/>
          <p:nvPr/>
        </p:nvSpPr>
        <p:spPr>
          <a:xfrm>
            <a:off x="2775343" y="3309030"/>
            <a:ext cx="16823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510733-CCE3-A133-10B7-19833FCFF2E6}"/>
              </a:ext>
            </a:extLst>
          </p:cNvPr>
          <p:cNvSpPr txBox="1"/>
          <p:nvPr/>
        </p:nvSpPr>
        <p:spPr>
          <a:xfrm>
            <a:off x="4353672" y="2209822"/>
            <a:ext cx="100265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218DE95-FAE7-2F88-FA72-3633341C1A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5" y="2229481"/>
            <a:ext cx="4680692" cy="468069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F6E672-E03C-E7AB-3B7F-BAAC63BB19F4}"/>
              </a:ext>
            </a:extLst>
          </p:cNvPr>
          <p:cNvSpPr txBox="1"/>
          <p:nvPr/>
        </p:nvSpPr>
        <p:spPr>
          <a:xfrm>
            <a:off x="4009089" y="2957914"/>
            <a:ext cx="17911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D54AF0-CB30-3D03-B6A9-304BFC641E61}"/>
              </a:ext>
            </a:extLst>
          </p:cNvPr>
          <p:cNvSpPr txBox="1"/>
          <p:nvPr/>
        </p:nvSpPr>
        <p:spPr>
          <a:xfrm>
            <a:off x="2335705" y="2181885"/>
            <a:ext cx="17911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F691F6-BDBA-B75B-0686-4C85C951F991}"/>
              </a:ext>
            </a:extLst>
          </p:cNvPr>
          <p:cNvSpPr txBox="1"/>
          <p:nvPr/>
        </p:nvSpPr>
        <p:spPr>
          <a:xfrm>
            <a:off x="6288730" y="3229063"/>
            <a:ext cx="15180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0C4B16E-2BA1-44C0-95E0-97A2BE5428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0859" y1="19141" x2="33984" y2="23242"/>
                        <a14:foregroundMark x1="27930" y1="24609" x2="32324" y2="26074"/>
                        <a14:foregroundMark x1="29688" y1="29492" x2="32813" y2="28320"/>
                        <a14:foregroundMark x1="69141" y1="18359" x2="66309" y2="22363"/>
                        <a14:foregroundMark x1="72656" y1="24023" x2="67969" y2="25000"/>
                        <a14:foregroundMark x1="71289" y1="28711" x2="68066" y2="27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8" y="2044739"/>
            <a:ext cx="4769058" cy="47690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85ACE1C-53AD-A92C-CCF8-C9FEF0CDE5B4}"/>
              </a:ext>
            </a:extLst>
          </p:cNvPr>
          <p:cNvSpPr txBox="1"/>
          <p:nvPr/>
        </p:nvSpPr>
        <p:spPr>
          <a:xfrm>
            <a:off x="6238156" y="2242879"/>
            <a:ext cx="14062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4B0626-52A4-EF63-790D-E94F19E978C8}"/>
              </a:ext>
            </a:extLst>
          </p:cNvPr>
          <p:cNvSpPr txBox="1"/>
          <p:nvPr/>
        </p:nvSpPr>
        <p:spPr>
          <a:xfrm>
            <a:off x="2772511" y="2373912"/>
            <a:ext cx="174449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40C6B1-2BA2-D971-87DB-451BB44F12C0}"/>
              </a:ext>
            </a:extLst>
          </p:cNvPr>
          <p:cNvSpPr txBox="1"/>
          <p:nvPr/>
        </p:nvSpPr>
        <p:spPr>
          <a:xfrm>
            <a:off x="4541172" y="3610864"/>
            <a:ext cx="16009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4B6841-FFAF-E219-222E-35FC89A049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73" y="2223667"/>
            <a:ext cx="4752112" cy="47521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7520B89-5636-C7DF-6F7B-CE52916C00A9}"/>
              </a:ext>
            </a:extLst>
          </p:cNvPr>
          <p:cNvSpPr txBox="1"/>
          <p:nvPr/>
        </p:nvSpPr>
        <p:spPr>
          <a:xfrm>
            <a:off x="3822383" y="2219943"/>
            <a:ext cx="21771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EED343-D96F-8FB9-477F-6D31F0C5B807}"/>
              </a:ext>
            </a:extLst>
          </p:cNvPr>
          <p:cNvSpPr txBox="1"/>
          <p:nvPr/>
        </p:nvSpPr>
        <p:spPr>
          <a:xfrm>
            <a:off x="6674220" y="3834713"/>
            <a:ext cx="145814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68395A7-6924-3F83-8ABC-90E0825945F3}"/>
              </a:ext>
            </a:extLst>
          </p:cNvPr>
          <p:cNvSpPr txBox="1"/>
          <p:nvPr/>
        </p:nvSpPr>
        <p:spPr>
          <a:xfrm>
            <a:off x="2394180" y="3909453"/>
            <a:ext cx="14903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BA96A54-F4C4-D502-D0D5-B4D23E00A2E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82" y="2734167"/>
            <a:ext cx="3648004" cy="364800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BB6D2FC-DD1C-6EDE-6A4A-6E0BDDF3AFB4}"/>
              </a:ext>
            </a:extLst>
          </p:cNvPr>
          <p:cNvSpPr txBox="1"/>
          <p:nvPr/>
        </p:nvSpPr>
        <p:spPr>
          <a:xfrm>
            <a:off x="1686854" y="3653646"/>
            <a:ext cx="20093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57FF27-6B81-46AC-6116-2014CF871697}"/>
              </a:ext>
            </a:extLst>
          </p:cNvPr>
          <p:cNvSpPr txBox="1"/>
          <p:nvPr/>
        </p:nvSpPr>
        <p:spPr>
          <a:xfrm>
            <a:off x="6335187" y="2200473"/>
            <a:ext cx="17089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0D8471-15BA-FB28-1912-326D379BD854}"/>
              </a:ext>
            </a:extLst>
          </p:cNvPr>
          <p:cNvSpPr txBox="1"/>
          <p:nvPr/>
        </p:nvSpPr>
        <p:spPr>
          <a:xfrm>
            <a:off x="4205521" y="3416652"/>
            <a:ext cx="154670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25D391-10C9-0183-375C-5B7BB743C532}"/>
              </a:ext>
            </a:extLst>
          </p:cNvPr>
          <p:cNvSpPr txBox="1"/>
          <p:nvPr/>
        </p:nvSpPr>
        <p:spPr>
          <a:xfrm>
            <a:off x="6321931" y="2155667"/>
            <a:ext cx="17143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8FB2EE3-0593-0A7E-0AC8-2A653A65E86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13" y="3088058"/>
            <a:ext cx="4971757" cy="404544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8837DA3-90EA-3C83-9CFB-C7CF21055835}"/>
              </a:ext>
            </a:extLst>
          </p:cNvPr>
          <p:cNvSpPr txBox="1"/>
          <p:nvPr/>
        </p:nvSpPr>
        <p:spPr>
          <a:xfrm>
            <a:off x="4184891" y="3820736"/>
            <a:ext cx="15975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07F8595-7B03-6E56-F34C-DBC8357C8712}"/>
              </a:ext>
            </a:extLst>
          </p:cNvPr>
          <p:cNvSpPr txBox="1"/>
          <p:nvPr/>
        </p:nvSpPr>
        <p:spPr>
          <a:xfrm>
            <a:off x="1956059" y="2239157"/>
            <a:ext cx="159752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00" b="1" dirty="0">
                <a:solidFill>
                  <a:srgbClr val="002060"/>
                </a:solidFill>
                <a:effectLst>
                  <a:glow rad="127000">
                    <a:schemeClr val="accent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                                  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A34699-961A-8B38-F0EC-E162D7930C8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015" y="-74992"/>
            <a:ext cx="1267649" cy="126764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99A14A0-CB7F-08F8-BA4D-876BEE35A51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5972" y="-298763"/>
            <a:ext cx="4321432" cy="445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1944 -0.3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16277 -0.298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23919 -0.3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53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1668 -0.4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4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7591 -0.3145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4193 -0.3060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6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3 -0.01759 L -0.33815 -0.4136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32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8 0.00115 L -0.03294 -0.3277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-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32578 -0.2918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1133 -0.3810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12799 -0.3699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06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5638 -0.2826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3125 -0.38287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11133 -0.44791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-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00324 L 0.15182 -0.2828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687 -0.39283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4662 -0.27523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31" y="-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2278 -0.43449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31432 -0.28611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10286 -0.3060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-1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44444E-6 L 0.11979 -0.48888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18033 -0.28773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2069 -0.52615 " pathEditMode="relative" rAng="0" ptsTypes="AA">
                                      <p:cBhvr>
                                        <p:cTn id="3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29597 -0.5324 " pathEditMode="relative" rAng="0" ptsTypes="AA">
                                      <p:cBhvr>
                                        <p:cTn id="3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0416 L 0.04245 -0.4993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19531 -0.28079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15118 -0.46851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2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36758 -0.2801 " pathEditMode="relative" rAng="0" ptsTypes="AA">
                                      <p:cBhvr>
                                        <p:cTn id="3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022E-16 L -0.00455 -0.51944 " pathEditMode="relative" rAng="0" ptsTypes="AA"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32748 -0.28796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67" y="-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5" fill="hold">
                      <p:stCondLst>
                        <p:cond delay="0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  <p:bldP spid="2" grpId="2"/>
      <p:bldP spid="3" grpId="0"/>
      <p:bldP spid="3" grpId="1"/>
      <p:bldP spid="3" grpId="2"/>
      <p:bldP spid="8" grpId="0"/>
      <p:bldP spid="8" grpId="1"/>
      <p:bldP spid="8" grpId="2"/>
      <p:bldP spid="11" grpId="0"/>
      <p:bldP spid="11" grpId="1"/>
      <p:bldP spid="11" grpId="2"/>
      <p:bldP spid="12" grpId="0"/>
      <p:bldP spid="12" grpId="1"/>
      <p:bldP spid="12" grpId="2"/>
      <p:bldP spid="15" grpId="0"/>
      <p:bldP spid="15" grpId="1"/>
      <p:bldP spid="15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7" grpId="1"/>
      <p:bldP spid="27" grpId="2"/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42" grpId="0"/>
      <p:bldP spid="42" grpId="1"/>
      <p:bldP spid="42" grpId="2"/>
      <p:bldP spid="43" grpId="0"/>
      <p:bldP spid="43" grpId="1"/>
      <p:bldP spid="43" grpId="2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47" grpId="1"/>
      <p:bldP spid="47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52" grpId="1"/>
      <p:bldP spid="52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3D46CD7-CDB6-4F1B-B887-A120B7C19D4E}"/>
</file>

<file path=customXml/itemProps2.xml><?xml version="1.0" encoding="utf-8"?>
<ds:datastoreItem xmlns:ds="http://schemas.openxmlformats.org/officeDocument/2006/customXml" ds:itemID="{0D57936E-B4B1-4E17-844B-FEC9622B3197}"/>
</file>

<file path=customXml/itemProps3.xml><?xml version="1.0" encoding="utf-8"?>
<ds:datastoreItem xmlns:ds="http://schemas.openxmlformats.org/officeDocument/2006/customXml" ds:itemID="{BEB85800-594D-42EB-B60E-FC7705345D94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31</Words>
  <Application>Microsoft Office PowerPoint</Application>
  <PresentationFormat>Широкоэкранный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2026-01-10T21:33:23Z</dcterms:created>
  <dcterms:modified xsi:type="dcterms:W3CDTF">2026-01-19T08:57:57Z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