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0C0E434-7164-D672-FC52-D3ABEEEA46E2}" v="34" dt="2026-01-19T08:58:34.05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6" d="100"/>
          <a:sy n="66" d="100"/>
        </p:scale>
        <p:origin x="418" y="2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5" Type="http://schemas.openxmlformats.org/officeDocument/2006/relationships/slide" Target="slides/slide1.xml"/><Relationship Id="rId10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7819A-0090-4DF0-AA36-DE8CE971A73C}" type="datetimeFigureOut">
              <a:rPr lang="ru-RU" smtClean="0"/>
              <a:t>19.01.2026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E042D-1661-464A-94EE-AE72B0581C17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26508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7819A-0090-4DF0-AA36-DE8CE971A73C}" type="datetimeFigureOut">
              <a:rPr lang="ru-RU" smtClean="0"/>
              <a:t>19.01.2026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E042D-1661-464A-94EE-AE72B0581C17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72857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7819A-0090-4DF0-AA36-DE8CE971A73C}" type="datetimeFigureOut">
              <a:rPr lang="ru-RU" smtClean="0"/>
              <a:t>19.01.2026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E042D-1661-464A-94EE-AE72B0581C17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72694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7819A-0090-4DF0-AA36-DE8CE971A73C}" type="datetimeFigureOut">
              <a:rPr lang="ru-RU" smtClean="0"/>
              <a:t>19.01.2026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E042D-1661-464A-94EE-AE72B0581C17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43828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7819A-0090-4DF0-AA36-DE8CE971A73C}" type="datetimeFigureOut">
              <a:rPr lang="ru-RU" smtClean="0"/>
              <a:t>19.01.2026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E042D-1661-464A-94EE-AE72B0581C17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64029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7819A-0090-4DF0-AA36-DE8CE971A73C}" type="datetimeFigureOut">
              <a:rPr lang="ru-RU" smtClean="0"/>
              <a:t>19.01.2026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E042D-1661-464A-94EE-AE72B0581C17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99061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7819A-0090-4DF0-AA36-DE8CE971A73C}" type="datetimeFigureOut">
              <a:rPr lang="ru-RU" smtClean="0"/>
              <a:t>19.01.2026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E042D-1661-464A-94EE-AE72B0581C17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08480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7819A-0090-4DF0-AA36-DE8CE971A73C}" type="datetimeFigureOut">
              <a:rPr lang="ru-RU" smtClean="0"/>
              <a:t>19.01.2026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E042D-1661-464A-94EE-AE72B0581C17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18636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7819A-0090-4DF0-AA36-DE8CE971A73C}" type="datetimeFigureOut">
              <a:rPr lang="ru-RU" smtClean="0"/>
              <a:t>19.01.2026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E042D-1661-464A-94EE-AE72B0581C17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67859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7819A-0090-4DF0-AA36-DE8CE971A73C}" type="datetimeFigureOut">
              <a:rPr lang="ru-RU" smtClean="0"/>
              <a:t>19.01.2026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E042D-1661-464A-94EE-AE72B0581C17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7130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7819A-0090-4DF0-AA36-DE8CE971A73C}" type="datetimeFigureOut">
              <a:rPr lang="ru-RU" smtClean="0"/>
              <a:t>19.01.2026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E042D-1661-464A-94EE-AE72B0581C17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2559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B7819A-0090-4DF0-AA36-DE8CE971A73C}" type="datetimeFigureOut">
              <a:rPr lang="ru-RU" smtClean="0"/>
              <a:t>19.01.2026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2E042D-1661-464A-94EE-AE72B0581C17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3713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openxmlformats.org/officeDocument/2006/relationships/image" Target="../media/image2.png"/><Relationship Id="rId21" Type="http://schemas.openxmlformats.org/officeDocument/2006/relationships/image" Target="../media/image19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3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146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1930" y="3733079"/>
            <a:ext cx="2901805" cy="2901805"/>
          </a:xfrm>
          <a:prstGeom prst="rect">
            <a:avLst/>
          </a:prstGeom>
        </p:spPr>
      </p:pic>
      <p:pic>
        <p:nvPicPr>
          <p:cNvPr id="7" name="gjlfhjr 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7992" y="20146"/>
            <a:ext cx="868315" cy="879101"/>
          </a:xfrm>
          <a:prstGeom prst="rect">
            <a:avLst/>
          </a:prstGeom>
        </p:spPr>
      </p:pic>
      <p:sp>
        <p:nvSpPr>
          <p:cNvPr id="9" name="Скругленный прямоугольник 8"/>
          <p:cNvSpPr/>
          <p:nvPr/>
        </p:nvSpPr>
        <p:spPr>
          <a:xfrm>
            <a:off x="548698" y="679812"/>
            <a:ext cx="2951018" cy="5844452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00" r="34949"/>
          <a:stretch/>
        </p:blipFill>
        <p:spPr>
          <a:xfrm>
            <a:off x="681418" y="855141"/>
            <a:ext cx="2598167" cy="5463582"/>
          </a:xfrm>
          <a:prstGeom prst="rect">
            <a:avLst/>
          </a:prstGeom>
        </p:spPr>
      </p:pic>
      <p:sp>
        <p:nvSpPr>
          <p:cNvPr id="11" name="Скругленный прямоугольник 10"/>
          <p:cNvSpPr/>
          <p:nvPr/>
        </p:nvSpPr>
        <p:spPr>
          <a:xfrm>
            <a:off x="5714271" y="421843"/>
            <a:ext cx="2683756" cy="3311236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5" name="Группа 14"/>
          <p:cNvGrpSpPr/>
          <p:nvPr/>
        </p:nvGrpSpPr>
        <p:grpSpPr>
          <a:xfrm>
            <a:off x="5565778" y="108949"/>
            <a:ext cx="3090768" cy="3556895"/>
            <a:chOff x="5492796" y="141167"/>
            <a:chExt cx="3090768" cy="3651306"/>
          </a:xfrm>
        </p:grpSpPr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2796" y="141167"/>
              <a:ext cx="3090768" cy="3651306"/>
            </a:xfrm>
            <a:prstGeom prst="rect">
              <a:avLst/>
            </a:prstGeom>
          </p:spPr>
        </p:pic>
        <p:sp>
          <p:nvSpPr>
            <p:cNvPr id="14" name="Овал 13"/>
            <p:cNvSpPr/>
            <p:nvPr/>
          </p:nvSpPr>
          <p:spPr>
            <a:xfrm>
              <a:off x="6345382" y="2104937"/>
              <a:ext cx="1303410" cy="1340875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3" name="Рисунок 12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5030" b="99704" l="1911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161" r="25685"/>
            <a:stretch/>
          </p:blipFill>
          <p:spPr>
            <a:xfrm>
              <a:off x="6732392" y="2191672"/>
              <a:ext cx="529389" cy="1177445"/>
            </a:xfrm>
            <a:prstGeom prst="rect">
              <a:avLst/>
            </a:prstGeom>
          </p:spPr>
        </p:pic>
      </p:grpSp>
      <p:grpSp>
        <p:nvGrpSpPr>
          <p:cNvPr id="26" name="Группа 25"/>
          <p:cNvGrpSpPr/>
          <p:nvPr/>
        </p:nvGrpSpPr>
        <p:grpSpPr>
          <a:xfrm>
            <a:off x="6234518" y="894044"/>
            <a:ext cx="1589244" cy="1914527"/>
            <a:chOff x="6204625" y="631522"/>
            <a:chExt cx="1589244" cy="1914527"/>
          </a:xfrm>
        </p:grpSpPr>
        <p:grpSp>
          <p:nvGrpSpPr>
            <p:cNvPr id="25" name="Группа 24"/>
            <p:cNvGrpSpPr/>
            <p:nvPr/>
          </p:nvGrpSpPr>
          <p:grpSpPr>
            <a:xfrm>
              <a:off x="6204625" y="631522"/>
              <a:ext cx="1589244" cy="1914527"/>
              <a:chOff x="6204625" y="631522"/>
              <a:chExt cx="1589244" cy="1914527"/>
            </a:xfrm>
          </p:grpSpPr>
          <p:pic>
            <p:nvPicPr>
              <p:cNvPr id="16" name="Рисунок 15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04625" y="631522"/>
                <a:ext cx="1589244" cy="1914527"/>
              </a:xfrm>
              <a:prstGeom prst="rect">
                <a:avLst/>
              </a:prstGeom>
            </p:spPr>
          </p:pic>
          <p:sp>
            <p:nvSpPr>
              <p:cNvPr id="17" name="Овал 16"/>
              <p:cNvSpPr/>
              <p:nvPr/>
            </p:nvSpPr>
            <p:spPr>
              <a:xfrm>
                <a:off x="6580908" y="1285341"/>
                <a:ext cx="869783" cy="939613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70116" y="1253628"/>
              <a:ext cx="919526" cy="919526"/>
            </a:xfrm>
            <a:prstGeom prst="rect">
              <a:avLst/>
            </a:prstGeom>
          </p:spPr>
        </p:pic>
      </p:grpSp>
      <p:grpSp>
        <p:nvGrpSpPr>
          <p:cNvPr id="29" name="Группа 28"/>
          <p:cNvGrpSpPr/>
          <p:nvPr/>
        </p:nvGrpSpPr>
        <p:grpSpPr>
          <a:xfrm>
            <a:off x="5927412" y="1045394"/>
            <a:ext cx="2551911" cy="2242673"/>
            <a:chOff x="5891202" y="892561"/>
            <a:chExt cx="2388475" cy="2242673"/>
          </a:xfrm>
        </p:grpSpPr>
        <p:pic>
          <p:nvPicPr>
            <p:cNvPr id="27" name="Рисунок 26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1202" y="892561"/>
              <a:ext cx="2388475" cy="2242673"/>
            </a:xfrm>
            <a:prstGeom prst="rect">
              <a:avLst/>
            </a:prstGeom>
          </p:spPr>
        </p:pic>
        <p:sp>
          <p:nvSpPr>
            <p:cNvPr id="23" name="Овал 22"/>
            <p:cNvSpPr/>
            <p:nvPr/>
          </p:nvSpPr>
          <p:spPr>
            <a:xfrm>
              <a:off x="6373409" y="1578044"/>
              <a:ext cx="1301540" cy="1162435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8" name="Рисунок 27" descr="A lemon with leaves on a black background&#10;&#10;AI-generated content may be incorrect.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383177" y="1722465"/>
              <a:ext cx="1261473" cy="898528"/>
            </a:xfrm>
            <a:prstGeom prst="rect">
              <a:avLst/>
            </a:prstGeom>
          </p:spPr>
        </p:pic>
      </p:grpSp>
      <p:grpSp>
        <p:nvGrpSpPr>
          <p:cNvPr id="32" name="Группа 31"/>
          <p:cNvGrpSpPr/>
          <p:nvPr/>
        </p:nvGrpSpPr>
        <p:grpSpPr>
          <a:xfrm>
            <a:off x="5571266" y="1086606"/>
            <a:ext cx="2805052" cy="1661386"/>
            <a:chOff x="5559877" y="1350926"/>
            <a:chExt cx="2805052" cy="1661386"/>
          </a:xfrm>
        </p:grpSpPr>
        <p:pic>
          <p:nvPicPr>
            <p:cNvPr id="30" name="Рисунок 29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59877" y="1350926"/>
              <a:ext cx="2805052" cy="1661386"/>
            </a:xfrm>
            <a:prstGeom prst="rect">
              <a:avLst/>
            </a:prstGeom>
          </p:spPr>
        </p:pic>
        <p:sp>
          <p:nvSpPr>
            <p:cNvPr id="22" name="Овал 21"/>
            <p:cNvSpPr/>
            <p:nvPr/>
          </p:nvSpPr>
          <p:spPr>
            <a:xfrm>
              <a:off x="6501449" y="1683083"/>
              <a:ext cx="1109042" cy="788755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1" name="Рисунок 30" descr="A brick with holes in it&#10;&#10;AI-generated content may be incorrect.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6579891" y="1760709"/>
              <a:ext cx="1070003" cy="713335"/>
            </a:xfrm>
            <a:prstGeom prst="rect">
              <a:avLst/>
            </a:prstGeom>
          </p:spPr>
        </p:pic>
      </p:grpSp>
      <p:grpSp>
        <p:nvGrpSpPr>
          <p:cNvPr id="35" name="Группа 34"/>
          <p:cNvGrpSpPr/>
          <p:nvPr/>
        </p:nvGrpSpPr>
        <p:grpSpPr>
          <a:xfrm>
            <a:off x="5231706" y="300683"/>
            <a:ext cx="3484173" cy="3848541"/>
            <a:chOff x="5283168" y="285089"/>
            <a:chExt cx="3484173" cy="3848541"/>
          </a:xfrm>
        </p:grpSpPr>
        <p:pic>
          <p:nvPicPr>
            <p:cNvPr id="33" name="Рисунок 32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3168" y="285089"/>
              <a:ext cx="3484173" cy="3848541"/>
            </a:xfrm>
            <a:prstGeom prst="rect">
              <a:avLst/>
            </a:prstGeom>
          </p:spPr>
        </p:pic>
        <p:sp>
          <p:nvSpPr>
            <p:cNvPr id="18" name="Овал 17"/>
            <p:cNvSpPr/>
            <p:nvPr/>
          </p:nvSpPr>
          <p:spPr>
            <a:xfrm>
              <a:off x="6445698" y="2052068"/>
              <a:ext cx="1362759" cy="127241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4" name="Рисунок 33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00055" y="1915803"/>
              <a:ext cx="1424816" cy="1424816"/>
            </a:xfrm>
            <a:prstGeom prst="rect">
              <a:avLst/>
            </a:prstGeom>
          </p:spPr>
        </p:pic>
      </p:grpSp>
      <p:grpSp>
        <p:nvGrpSpPr>
          <p:cNvPr id="38" name="Группа 37"/>
          <p:cNvGrpSpPr/>
          <p:nvPr/>
        </p:nvGrpSpPr>
        <p:grpSpPr>
          <a:xfrm>
            <a:off x="6305459" y="862976"/>
            <a:ext cx="1571625" cy="2723956"/>
            <a:chOff x="6332388" y="700192"/>
            <a:chExt cx="1571625" cy="2723956"/>
          </a:xfrm>
        </p:grpSpPr>
        <p:pic>
          <p:nvPicPr>
            <p:cNvPr id="36" name="Рисунок 35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32388" y="700192"/>
              <a:ext cx="1571625" cy="2723956"/>
            </a:xfrm>
            <a:prstGeom prst="rect">
              <a:avLst/>
            </a:prstGeom>
          </p:spPr>
        </p:pic>
        <p:sp>
          <p:nvSpPr>
            <p:cNvPr id="20" name="Овал 19"/>
            <p:cNvSpPr/>
            <p:nvPr/>
          </p:nvSpPr>
          <p:spPr>
            <a:xfrm>
              <a:off x="6615882" y="1307288"/>
              <a:ext cx="1011854" cy="80411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7" name="Рисунок 36" descr="A purple onion on a black background&#10;&#10;AI-generated content may be incorrect.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6747190" y="1331740"/>
              <a:ext cx="732793" cy="732793"/>
            </a:xfrm>
            <a:prstGeom prst="rect">
              <a:avLst/>
            </a:prstGeom>
          </p:spPr>
        </p:pic>
      </p:grpSp>
      <p:pic>
        <p:nvPicPr>
          <p:cNvPr id="42" name="Рисунок 41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0453" y="1229598"/>
            <a:ext cx="992736" cy="1173740"/>
          </a:xfrm>
          <a:prstGeom prst="rect">
            <a:avLst/>
          </a:prstGeom>
        </p:spPr>
      </p:pic>
      <p:grpSp>
        <p:nvGrpSpPr>
          <p:cNvPr id="48" name="Группа 47">
            <a:extLst>
              <a:ext uri="{FF2B5EF4-FFF2-40B4-BE49-F238E27FC236}">
                <a16:creationId xmlns:a16="http://schemas.microsoft.com/office/drawing/2014/main" id="{8EE6FB03-53B1-FB9A-3C24-A680068D18D7}"/>
              </a:ext>
            </a:extLst>
          </p:cNvPr>
          <p:cNvGrpSpPr/>
          <p:nvPr/>
        </p:nvGrpSpPr>
        <p:grpSpPr>
          <a:xfrm>
            <a:off x="6031449" y="990943"/>
            <a:ext cx="1772024" cy="1772024"/>
            <a:chOff x="8284697" y="2576617"/>
            <a:chExt cx="1772024" cy="1772024"/>
          </a:xfrm>
        </p:grpSpPr>
        <p:grpSp>
          <p:nvGrpSpPr>
            <p:cNvPr id="44" name="Группа 43">
              <a:extLst>
                <a:ext uri="{FF2B5EF4-FFF2-40B4-BE49-F238E27FC236}">
                  <a16:creationId xmlns:a16="http://schemas.microsoft.com/office/drawing/2014/main" id="{CA6CC400-E95D-3FC4-9992-5EA146A9FE11}"/>
                </a:ext>
              </a:extLst>
            </p:cNvPr>
            <p:cNvGrpSpPr/>
            <p:nvPr/>
          </p:nvGrpSpPr>
          <p:grpSpPr>
            <a:xfrm>
              <a:off x="8284697" y="2576617"/>
              <a:ext cx="1772024" cy="1772024"/>
              <a:chOff x="6105561" y="986823"/>
              <a:chExt cx="1772024" cy="1772024"/>
            </a:xfrm>
          </p:grpSpPr>
          <p:pic>
            <p:nvPicPr>
              <p:cNvPr id="45" name="Рисунок 44">
                <a:extLst>
                  <a:ext uri="{FF2B5EF4-FFF2-40B4-BE49-F238E27FC236}">
                    <a16:creationId xmlns:a16="http://schemas.microsoft.com/office/drawing/2014/main" id="{2E959255-BF8B-819F-6282-EFD5FEA74C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05561" y="986823"/>
                <a:ext cx="1772024" cy="1772024"/>
              </a:xfrm>
              <a:prstGeom prst="rect">
                <a:avLst/>
              </a:prstGeom>
            </p:spPr>
          </p:pic>
          <p:sp>
            <p:nvSpPr>
              <p:cNvPr id="46" name="Овал 45">
                <a:extLst>
                  <a:ext uri="{FF2B5EF4-FFF2-40B4-BE49-F238E27FC236}">
                    <a16:creationId xmlns:a16="http://schemas.microsoft.com/office/drawing/2014/main" id="{3F87DBCA-D804-1006-0BCA-B0ABD40BAB56}"/>
                  </a:ext>
                </a:extLst>
              </p:cNvPr>
              <p:cNvSpPr/>
              <p:nvPr/>
            </p:nvSpPr>
            <p:spPr>
              <a:xfrm>
                <a:off x="6668390" y="1730876"/>
                <a:ext cx="797178" cy="795893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pic>
          <p:nvPicPr>
            <p:cNvPr id="21" name="Рисунок 20" descr="Изображение выглядит как еда, конфета, кондитерские изделия, Жевательная конфета&#10;&#10;Автоматически созданное описание">
              <a:extLst>
                <a:ext uri="{FF2B5EF4-FFF2-40B4-BE49-F238E27FC236}">
                  <a16:creationId xmlns:a16="http://schemas.microsoft.com/office/drawing/2014/main" id="{71381C42-DAA5-8FB5-503A-51001C01CC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28520" y="3283845"/>
              <a:ext cx="832718" cy="832718"/>
            </a:xfrm>
            <a:prstGeom prst="rect">
              <a:avLst/>
            </a:prstGeom>
          </p:spPr>
        </p:pic>
      </p:grpSp>
      <p:pic>
        <p:nvPicPr>
          <p:cNvPr id="43" name="Рисунок 42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0178" y="-528848"/>
            <a:ext cx="4495995" cy="4495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591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1.48148E-6 L -0.40599 0.2326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99" y="1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2.59259E-6 L -0.40508 0.1615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60" y="80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2.22222E-6 L -0.41329 0.29468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664" y="14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1.85185E-6 L -0.40938 -0.10371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469" y="-5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4.44444E-6 L -0.4056 0.23402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86" y="116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-0.01343 L -0.40469 0.2956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5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0.00695 L -0.4069 0.15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339" y="7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81481E-6 L -0.39414 -0.01574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714" y="-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78CB0E1-5029-489E-BDA5-A501896114B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F1D0677-E711-44B5-AA99-15616B077836}">
  <ds:schemaRefs>
    <ds:schemaRef ds:uri="http://schemas.microsoft.com/office/2006/metadata/properties"/>
    <ds:schemaRef ds:uri="http://schemas.microsoft.com/office/infopath/2007/PartnerControls"/>
    <ds:schemaRef ds:uri="f2b6131b-628d-405c-9a7f-49f976ea74da"/>
  </ds:schemaRefs>
</ds:datastoreItem>
</file>

<file path=customXml/itemProps3.xml><?xml version="1.0" encoding="utf-8"?>
<ds:datastoreItem xmlns:ds="http://schemas.openxmlformats.org/officeDocument/2006/customXml" ds:itemID="{0E7FC04B-13DC-460B-A046-3FB9AA0022E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2b6131b-628d-405c-9a7f-49f976ea74d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94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Анастасія Сомова</cp:lastModifiedBy>
  <cp:revision>26</cp:revision>
  <dcterms:created xsi:type="dcterms:W3CDTF">2024-08-12T22:15:41Z</dcterms:created>
  <dcterms:modified xsi:type="dcterms:W3CDTF">2026-01-19T09:05:53Z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