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0C418B-6475-D37D-84C4-818B4D2D4559}" v="19" dt="2026-01-13T14:50:41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437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F5185-C3BB-4D46-9E7A-B41532F88E45}" type="datetimeFigureOut">
              <a:rPr lang="ru-UA" smtClean="0"/>
              <a:t>01/19/2026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4AB2C-9835-4611-A3AA-BF9678CEAF8A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802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4AB2C-9835-4611-A3AA-BF9678CEAF8A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901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00B5-AF9E-485C-B5E4-5A1593C44E93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386E-AB69-49BE-8D38-54699A1C6475}" type="slidenum">
              <a:rPr lang="en-GB" smtClean="0"/>
              <a:t>‹№›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00B5-AF9E-485C-B5E4-5A1593C44E93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386E-AB69-49BE-8D38-54699A1C6475}" type="slidenum">
              <a:rPr lang="en-GB" smtClean="0"/>
              <a:t>‹№›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00B5-AF9E-485C-B5E4-5A1593C44E93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386E-AB69-49BE-8D38-54699A1C6475}" type="slidenum">
              <a:rPr lang="en-GB" smtClean="0"/>
              <a:t>‹№›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00B5-AF9E-485C-B5E4-5A1593C44E93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386E-AB69-49BE-8D38-54699A1C6475}" type="slidenum">
              <a:rPr lang="en-GB" smtClean="0"/>
              <a:t>‹№›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00B5-AF9E-485C-B5E4-5A1593C44E93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386E-AB69-49BE-8D38-54699A1C6475}" type="slidenum">
              <a:rPr lang="en-GB" smtClean="0"/>
              <a:t>‹№›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00B5-AF9E-485C-B5E4-5A1593C44E93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386E-AB69-49BE-8D38-54699A1C6475}" type="slidenum">
              <a:rPr lang="en-GB" smtClean="0"/>
              <a:t>‹№›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00B5-AF9E-485C-B5E4-5A1593C44E93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386E-AB69-49BE-8D38-54699A1C6475}" type="slidenum">
              <a:rPr lang="en-GB" smtClean="0"/>
              <a:t>‹№›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00B5-AF9E-485C-B5E4-5A1593C44E93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386E-AB69-49BE-8D38-54699A1C6475}" type="slidenum">
              <a:rPr lang="en-GB" smtClean="0"/>
              <a:t>‹№›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00B5-AF9E-485C-B5E4-5A1593C44E93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386E-AB69-49BE-8D38-54699A1C6475}" type="slidenum">
              <a:rPr lang="en-GB" smtClean="0"/>
              <a:t>‹№›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00B5-AF9E-485C-B5E4-5A1593C44E93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386E-AB69-49BE-8D38-54699A1C6475}" type="slidenum">
              <a:rPr lang="en-GB" smtClean="0"/>
              <a:t>‹№›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00B5-AF9E-485C-B5E4-5A1593C44E93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386E-AB69-49BE-8D38-54699A1C6475}" type="slidenum">
              <a:rPr lang="en-GB" smtClean="0"/>
              <a:t>‹№›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6D00B5-AF9E-485C-B5E4-5A1593C44E93}" type="datetimeFigureOut">
              <a:rPr lang="en-GB" smtClean="0"/>
              <a:t>19/01/2026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71386E-AB69-49BE-8D38-54699A1C6475}" type="slidenum">
              <a:rPr lang="en-GB" smtClean="0"/>
              <a:t>‹№›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Зображення, що містить хмара, картина, дерево, небо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84" y="0"/>
            <a:ext cx="12192000" cy="68580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8346206" y="455697"/>
            <a:ext cx="1259545" cy="121585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Овал 5"/>
          <p:cNvSpPr/>
          <p:nvPr/>
        </p:nvSpPr>
        <p:spPr>
          <a:xfrm>
            <a:off x="7005919" y="415483"/>
            <a:ext cx="1259545" cy="121585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Овал 4"/>
          <p:cNvSpPr/>
          <p:nvPr/>
        </p:nvSpPr>
        <p:spPr>
          <a:xfrm>
            <a:off x="5632286" y="415483"/>
            <a:ext cx="1259545" cy="121585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Овал 3"/>
          <p:cNvSpPr/>
          <p:nvPr/>
        </p:nvSpPr>
        <p:spPr>
          <a:xfrm>
            <a:off x="4324591" y="389755"/>
            <a:ext cx="1259545" cy="121585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Овал 2"/>
          <p:cNvSpPr/>
          <p:nvPr/>
        </p:nvSpPr>
        <p:spPr>
          <a:xfrm>
            <a:off x="3011973" y="364027"/>
            <a:ext cx="1259545" cy="121585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Овал 29"/>
          <p:cNvSpPr/>
          <p:nvPr/>
        </p:nvSpPr>
        <p:spPr>
          <a:xfrm>
            <a:off x="1691790" y="345125"/>
            <a:ext cx="1259545" cy="121585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Овал 1"/>
          <p:cNvSpPr/>
          <p:nvPr/>
        </p:nvSpPr>
        <p:spPr>
          <a:xfrm>
            <a:off x="330645" y="364027"/>
            <a:ext cx="1259545" cy="121585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487">
            <a:off x="2196063" y="2502890"/>
            <a:ext cx="4569072" cy="456907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0141" y="4558522"/>
            <a:ext cx="2145026" cy="23318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t="-9779" r="-3134" b="1793"/>
          <a:stretch>
            <a:fillRect/>
          </a:stretch>
        </p:blipFill>
        <p:spPr>
          <a:xfrm>
            <a:off x="305006" y="5639638"/>
            <a:ext cx="976760" cy="894310"/>
          </a:xfrm>
          <a:prstGeom prst="rect">
            <a:avLst/>
          </a:prstGeom>
        </p:spPr>
      </p:pic>
      <p:pic>
        <p:nvPicPr>
          <p:cNvPr id="13" name="Рисунок 12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7548551" y="2798354"/>
            <a:ext cx="1787320" cy="3129754"/>
          </a:xfrm>
          <a:prstGeom prst="rect">
            <a:avLst/>
          </a:prstGeom>
        </p:spPr>
      </p:pic>
      <p:pic>
        <p:nvPicPr>
          <p:cNvPr id="18" name="Рисунок 17" descr="Зображення, що містить собака, мультфільм, ссавець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579" y="4835619"/>
            <a:ext cx="1479960" cy="147996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0730" y="4220224"/>
            <a:ext cx="2597222" cy="2597222"/>
          </a:xfrm>
          <a:prstGeom prst="rect">
            <a:avLst/>
          </a:prstGeom>
        </p:spPr>
      </p:pic>
      <p:pic>
        <p:nvPicPr>
          <p:cNvPr id="35" name="Рисунок 34" descr="Зображення, що містить сукня, ескіз, мультфільм, Дизайн костюма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15" y="4709072"/>
            <a:ext cx="1605055" cy="1465413"/>
          </a:xfrm>
          <a:prstGeom prst="rect">
            <a:avLst/>
          </a:prstGeom>
        </p:spPr>
      </p:pic>
      <p:pic>
        <p:nvPicPr>
          <p:cNvPr id="40" name="Рисунок 39" descr="Зображення, що містить земноводні, мультфільм, Жаб’ячі, жаба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56" y="4808707"/>
            <a:ext cx="1441468" cy="1373849"/>
          </a:xfrm>
          <a:prstGeom prst="rect">
            <a:avLst/>
          </a:prstGeom>
        </p:spPr>
      </p:pic>
      <p:pic>
        <p:nvPicPr>
          <p:cNvPr id="12" name="Picture 1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rcRect/>
          <a:stretch>
            <a:fillRect/>
          </a:stretch>
        </p:blipFill>
        <p:spPr>
          <a:xfrm>
            <a:off x="8993310" y="3641581"/>
            <a:ext cx="2978930" cy="2978930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5EBE5B6-5C02-83E8-C3CB-7117E85EAFF7}"/>
              </a:ext>
            </a:extLst>
          </p:cNvPr>
          <p:cNvGrpSpPr/>
          <p:nvPr/>
        </p:nvGrpSpPr>
        <p:grpSpPr>
          <a:xfrm>
            <a:off x="1281766" y="2798354"/>
            <a:ext cx="2010567" cy="4092009"/>
            <a:chOff x="6167879" y="197352"/>
            <a:chExt cx="3144575" cy="6400000"/>
          </a:xfrm>
        </p:grpSpPr>
        <p:pic>
          <p:nvPicPr>
            <p:cNvPr id="15" name="Рисунок 14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73619E71-1105-B651-D1FB-B7CBC6EF0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24" r="19542"/>
            <a:stretch>
              <a:fillRect/>
            </a:stretch>
          </p:blipFill>
          <p:spPr>
            <a:xfrm>
              <a:off x="6167879" y="197352"/>
              <a:ext cx="3144575" cy="6400000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шлем, одежда, головной убор, Средства индивидуальной защиты&#10;&#10;Автоматически созданное описание">
              <a:extLst>
                <a:ext uri="{FF2B5EF4-FFF2-40B4-BE49-F238E27FC236}">
                  <a16:creationId xmlns:a16="http://schemas.microsoft.com/office/drawing/2014/main" id="{6DC5AF25-E768-EF37-6CCC-1497AA6EE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92721" y="2310793"/>
              <a:ext cx="1741434" cy="1741434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07AEBAD-1484-ED36-2FFC-FD7A6BF52A0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17" y="4954631"/>
            <a:ext cx="1516381" cy="151638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50E84F9-06D6-6C51-B404-2C23E52CAD5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907" y="5037884"/>
            <a:ext cx="1449171" cy="1449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-0.33516 -0.6962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8" y="-3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-0.20286 -0.70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43" y="-3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-0.09519 -0.6692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6" y="-3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0.00938 -0.6747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3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0.11823 -0.6465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1" y="-3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0.23451 -0.6629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-3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35117 -0.6576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3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C5A312-0FE2-4821-9462-19A2C065FE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BA6F7D-31A7-440C-824F-0D0C22133DBC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3.xml><?xml version="1.0" encoding="utf-8"?>
<ds:datastoreItem xmlns:ds="http://schemas.openxmlformats.org/officeDocument/2006/customXml" ds:itemID="{B95D72C7-C67B-4AEA-AB7F-B9964C5CD3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Анастасія Сомова</cp:lastModifiedBy>
  <cp:revision>19</cp:revision>
  <dcterms:created xsi:type="dcterms:W3CDTF">2024-05-13T18:17:00Z</dcterms:created>
  <dcterms:modified xsi:type="dcterms:W3CDTF">2026-01-19T08:47:38Z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93475B12B1AE430A9D8F6E466369EB99_12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