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FF136-0802-875A-2C9F-97C590253A26}" v="239" dt="2026-01-18T22:29:52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1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2BD5-5E60-4571-90AD-15EA1E377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678AC10-7A76-4945-9668-93D40FB15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C2DC7E-9436-434A-B32C-662D6717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8B5A5-B02E-40A4-92AF-902A1841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F9BA4B-FFFB-4ACB-97A6-684E06E3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20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EF47-1E6C-417E-9B0A-60CC44A0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D83BE3-A3BE-4206-A205-1D1BC9CE2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394E45-6400-40DF-AF5F-D141192E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28F546-627D-4558-8CC6-9C42BBF6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B63180-443B-4831-814B-8AA40313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4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255E5A6-2212-4E3F-BE5E-AE6A9A8B4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87B9937-DDA9-4343-AC9B-506321A25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48FA7F-7D10-4955-968E-FD592F77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C1FF7A-59B6-434B-A6A7-AA56E0EE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1F31AC-67B0-4A1E-A966-AFE0E4BF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2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31050-0237-4133-BCCE-9A99CF63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79BEB8-FB02-4010-8490-8D26B359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BC7742-08BF-4874-BA3D-7DC0FA0E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A5B32-06DC-4C9E-A08E-28413EF0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541D86-B837-4053-A0D1-20C0D957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9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5A43-6FC4-47FD-AE36-22048855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A725BB-2654-4CAC-B0DF-2EE502758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53BCEE-5CD9-4835-B7CC-105479F7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E1327D-674D-448C-8E91-614A9947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B3C93F-9C18-400B-8A6C-0ACC91B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9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B90E8-BDEE-4536-91BA-F9061951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B7F95E-D3FA-4792-A2FA-BB469E5B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4721BB-FE87-4805-89AB-CDB3E03AE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711F20-4EDC-4992-B56C-BD66EE8D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C5EA2D-6776-4022-924D-B431F92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527A3-6DF9-4352-9C10-82494D62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9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08B4B-0A57-4FF0-8022-911CA6B2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C63D1C-D613-4E93-9740-A2266BA4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C7EFA1-2791-416D-8E7B-07307C72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DEB89B8-926A-4809-BB28-87166B01C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CA951F5-A0CB-4936-9DCC-4EFCB3410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22B131-4F99-4838-BE19-4ECC60F8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B80720F-762A-4EA6-830C-610ADB62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E697924-0DE6-49E8-AAC4-5C91DBB2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36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B4A3D-2F56-4F06-8692-E2B35CEB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BBBE8C-0407-469A-B7D2-121DAB7E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648471B-7B25-4643-B122-C1B31DFD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D5BF6CD-0DBF-4F11-9A5C-B162273E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6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17AF5F-6A71-4491-9812-26DDB6EF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AE7D9DB-9D76-4726-9302-C07E9BD5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8D715C-AC36-4C55-B07E-8AC1B88F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68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A9DA2-73CF-4E78-86E4-7A41E45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ED35F9-31C9-4FF6-93B6-710214A2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7306B2F-AAAF-42AB-BB39-983E9CCA0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231B1C-9717-41C3-A953-0A8BCA18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6683760-1EA9-43AD-94B8-0EB699D2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B4BA5B-3DA0-48FB-BB68-E080B9E0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22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485A7-B476-4BD6-9BBD-5DA8D3AF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79D61F-9ADF-4E56-94CB-B5948C2AE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71BB51-B658-4529-9CD4-EAB2F86B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36BA9F-542F-4199-A4D3-BE3CD5D4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6CA089-137B-4576-BD58-134F1322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BC549F-6FFE-4A5A-9D12-DA86D767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88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50131F-EDFE-4465-9B10-380DB1EB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B3A2AA-3369-4362-AF31-D589275D9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E71207-D9E5-4CBF-829B-D9EE7459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81ED-7C64-403E-8B11-2D7D9631A06D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3F9D5-8783-4240-9977-C0CD5887D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2F677E-7A8A-4144-BC57-615A889C6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ED05-2C9B-4363-80CB-58B3FD1881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6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90958-6901-4FB5-A427-58ABF180A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b="1620"/>
          <a:stretch/>
        </p:blipFill>
        <p:spPr>
          <a:xfrm>
            <a:off x="-200089" y="2612"/>
            <a:ext cx="1240329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C2946-6AB2-4F29-8BF5-2AB361684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08" y="2358574"/>
            <a:ext cx="3339813" cy="3339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D89B26-EE77-4B6F-9347-68CA3270D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14" y="1590337"/>
            <a:ext cx="6014657" cy="5319676"/>
          </a:xfrm>
          <a:prstGeom prst="rect">
            <a:avLst/>
          </a:prstGeom>
        </p:spPr>
      </p:pic>
      <p:pic>
        <p:nvPicPr>
          <p:cNvPr id="10" name="Рисунок 9" descr="A bowl of salad with vegetables&#10;&#10;AI-generated content may be incorrect.">
            <a:extLst>
              <a:ext uri="{FF2B5EF4-FFF2-40B4-BE49-F238E27FC236}">
                <a16:creationId xmlns:a16="http://schemas.microsoft.com/office/drawing/2014/main" id="{3B024A1D-B041-44F3-88A3-9F2C827551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678" y="3223347"/>
            <a:ext cx="2146166" cy="214616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Рисунок 10" descr="A bowl of salad with vegetables&#10;&#10;AI-generated content may be incorrect.">
            <a:extLst>
              <a:ext uri="{FF2B5EF4-FFF2-40B4-BE49-F238E27FC236}">
                <a16:creationId xmlns:a16="http://schemas.microsoft.com/office/drawing/2014/main" id="{D8D9AAA8-2431-4C21-8DDE-EC6E36243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721" y="3236940"/>
            <a:ext cx="2146166" cy="2146166"/>
          </a:xfrm>
          <a:prstGeom prst="rect">
            <a:avLst/>
          </a:prstGeom>
        </p:spPr>
      </p:pic>
      <p:grpSp>
        <p:nvGrpSpPr>
          <p:cNvPr id="13" name="Группа 52">
            <a:extLst>
              <a:ext uri="{FF2B5EF4-FFF2-40B4-BE49-F238E27FC236}">
                <a16:creationId xmlns:a16="http://schemas.microsoft.com/office/drawing/2014/main" id="{34CD5A26-1557-49B2-858E-E51C7C50F948}"/>
              </a:ext>
            </a:extLst>
          </p:cNvPr>
          <p:cNvGrpSpPr/>
          <p:nvPr/>
        </p:nvGrpSpPr>
        <p:grpSpPr>
          <a:xfrm>
            <a:off x="1822471" y="425772"/>
            <a:ext cx="1602211" cy="1830584"/>
            <a:chOff x="765541" y="710072"/>
            <a:chExt cx="2066306" cy="241166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036349A-1E55-443D-B888-EFBD1B4A3E55}"/>
                </a:ext>
              </a:extLst>
            </p:cNvPr>
            <p:cNvSpPr/>
            <p:nvPr/>
          </p:nvSpPr>
          <p:spPr>
            <a:xfrm>
              <a:off x="765541" y="710072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55">
              <a:extLst>
                <a:ext uri="{FF2B5EF4-FFF2-40B4-BE49-F238E27FC236}">
                  <a16:creationId xmlns:a16="http://schemas.microsoft.com/office/drawing/2014/main" id="{469DAF62-FD41-465A-9558-EBDD413E9C03}"/>
                </a:ext>
              </a:extLst>
            </p:cNvPr>
            <p:cNvSpPr/>
            <p:nvPr/>
          </p:nvSpPr>
          <p:spPr>
            <a:xfrm>
              <a:off x="1257583" y="1053821"/>
              <a:ext cx="1055164" cy="2067913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SA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8" name="Группа 57">
            <a:extLst>
              <a:ext uri="{FF2B5EF4-FFF2-40B4-BE49-F238E27FC236}">
                <a16:creationId xmlns:a16="http://schemas.microsoft.com/office/drawing/2014/main" id="{A909BD2D-80BB-441D-8EB9-B591306AFCB7}"/>
              </a:ext>
            </a:extLst>
          </p:cNvPr>
          <p:cNvGrpSpPr/>
          <p:nvPr/>
        </p:nvGrpSpPr>
        <p:grpSpPr>
          <a:xfrm>
            <a:off x="3860744" y="436903"/>
            <a:ext cx="1602211" cy="1971244"/>
            <a:chOff x="748146" y="629393"/>
            <a:chExt cx="2066306" cy="2596971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F484995-5254-4D93-A07F-FB2212C07CE7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60">
              <a:extLst>
                <a:ext uri="{FF2B5EF4-FFF2-40B4-BE49-F238E27FC236}">
                  <a16:creationId xmlns:a16="http://schemas.microsoft.com/office/drawing/2014/main" id="{9672C7EB-BED6-49E9-A9B6-52E20FCD33C7}"/>
                </a:ext>
              </a:extLst>
            </p:cNvPr>
            <p:cNvSpPr/>
            <p:nvPr/>
          </p:nvSpPr>
          <p:spPr>
            <a:xfrm>
              <a:off x="1249444" y="1158450"/>
              <a:ext cx="1038212" cy="2067914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ŁA</a:t>
              </a:r>
              <a:endParaRPr lang="en-US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22" name="Группа 61">
            <a:extLst>
              <a:ext uri="{FF2B5EF4-FFF2-40B4-BE49-F238E27FC236}">
                <a16:creationId xmlns:a16="http://schemas.microsoft.com/office/drawing/2014/main" id="{167ABC16-5399-4D49-9DAE-160BD0F8BE86}"/>
              </a:ext>
            </a:extLst>
          </p:cNvPr>
          <p:cNvGrpSpPr/>
          <p:nvPr/>
        </p:nvGrpSpPr>
        <p:grpSpPr>
          <a:xfrm>
            <a:off x="5851005" y="345512"/>
            <a:ext cx="1602211" cy="2021202"/>
            <a:chOff x="748146" y="629393"/>
            <a:chExt cx="2066306" cy="266278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6EF81A6-A008-4709-86C4-ADE75AB809F5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64">
              <a:extLst>
                <a:ext uri="{FF2B5EF4-FFF2-40B4-BE49-F238E27FC236}">
                  <a16:creationId xmlns:a16="http://schemas.microsoft.com/office/drawing/2014/main" id="{C9300834-C1F8-4F87-BD1E-8B767CD6362B}"/>
                </a:ext>
              </a:extLst>
            </p:cNvPr>
            <p:cNvSpPr/>
            <p:nvPr/>
          </p:nvSpPr>
          <p:spPr>
            <a:xfrm>
              <a:off x="1270461" y="1224267"/>
              <a:ext cx="1021673" cy="2067913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TA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E0B5775-091B-4A2E-B1F5-391AA81C1F6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686" y="2216505"/>
            <a:ext cx="3335514" cy="33355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42911F-88EC-4685-B0A8-560677615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612" y="2133117"/>
            <a:ext cx="3335514" cy="3335514"/>
          </a:xfrm>
          <a:prstGeom prst="rect">
            <a:avLst/>
          </a:prstGeom>
        </p:spPr>
      </p:pic>
      <p:grpSp>
        <p:nvGrpSpPr>
          <p:cNvPr id="29" name="Группа 61">
            <a:extLst>
              <a:ext uri="{FF2B5EF4-FFF2-40B4-BE49-F238E27FC236}">
                <a16:creationId xmlns:a16="http://schemas.microsoft.com/office/drawing/2014/main" id="{556F6CFD-680A-41EC-956A-826D44358096}"/>
              </a:ext>
            </a:extLst>
          </p:cNvPr>
          <p:cNvGrpSpPr/>
          <p:nvPr/>
        </p:nvGrpSpPr>
        <p:grpSpPr>
          <a:xfrm>
            <a:off x="3750648" y="428942"/>
            <a:ext cx="1737153" cy="1868691"/>
            <a:chOff x="888918" y="613557"/>
            <a:chExt cx="2066306" cy="2299398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F2A256F-5CC1-4D1D-B6F9-8A0B8E4C0402}"/>
                </a:ext>
              </a:extLst>
            </p:cNvPr>
            <p:cNvSpPr/>
            <p:nvPr/>
          </p:nvSpPr>
          <p:spPr>
            <a:xfrm>
              <a:off x="888918" y="613557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угольник 64">
              <a:extLst>
                <a:ext uri="{FF2B5EF4-FFF2-40B4-BE49-F238E27FC236}">
                  <a16:creationId xmlns:a16="http://schemas.microsoft.com/office/drawing/2014/main" id="{43FA388A-B1F9-419D-B032-D6AB6659BC57}"/>
                </a:ext>
              </a:extLst>
            </p:cNvPr>
            <p:cNvSpPr/>
            <p:nvPr/>
          </p:nvSpPr>
          <p:spPr>
            <a:xfrm>
              <a:off x="1259102" y="981510"/>
              <a:ext cx="1329379" cy="1931445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MO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34" name="Группа 57">
            <a:extLst>
              <a:ext uri="{FF2B5EF4-FFF2-40B4-BE49-F238E27FC236}">
                <a16:creationId xmlns:a16="http://schemas.microsoft.com/office/drawing/2014/main" id="{7BDDF1D7-8BB2-42BE-9A2F-4EB60B9FB663}"/>
              </a:ext>
            </a:extLst>
          </p:cNvPr>
          <p:cNvGrpSpPr/>
          <p:nvPr/>
        </p:nvGrpSpPr>
        <p:grpSpPr>
          <a:xfrm>
            <a:off x="1715770" y="355131"/>
            <a:ext cx="1737153" cy="1951565"/>
            <a:chOff x="809261" y="635242"/>
            <a:chExt cx="2066306" cy="228027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C118E835-5174-413A-A955-BD7851EC01B5}"/>
                </a:ext>
              </a:extLst>
            </p:cNvPr>
            <p:cNvSpPr/>
            <p:nvPr/>
          </p:nvSpPr>
          <p:spPr>
            <a:xfrm>
              <a:off x="809261" y="635242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60">
              <a:extLst>
                <a:ext uri="{FF2B5EF4-FFF2-40B4-BE49-F238E27FC236}">
                  <a16:creationId xmlns:a16="http://schemas.microsoft.com/office/drawing/2014/main" id="{901FD96E-2B90-426E-BF6A-43CF4EA7DF6E}"/>
                </a:ext>
              </a:extLst>
            </p:cNvPr>
            <p:cNvSpPr/>
            <p:nvPr/>
          </p:nvSpPr>
          <p:spPr>
            <a:xfrm>
              <a:off x="1284196" y="1081472"/>
              <a:ext cx="973199" cy="1834040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SA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39" name="Группа 39">
            <a:extLst>
              <a:ext uri="{FF2B5EF4-FFF2-40B4-BE49-F238E27FC236}">
                <a16:creationId xmlns:a16="http://schemas.microsoft.com/office/drawing/2014/main" id="{082F10D8-FBE0-496A-9C10-00AE0A054095}"/>
              </a:ext>
            </a:extLst>
          </p:cNvPr>
          <p:cNvGrpSpPr/>
          <p:nvPr/>
        </p:nvGrpSpPr>
        <p:grpSpPr>
          <a:xfrm>
            <a:off x="5741417" y="315480"/>
            <a:ext cx="1712248" cy="2022288"/>
            <a:chOff x="865149" y="438987"/>
            <a:chExt cx="2066306" cy="24193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20266B2B-155C-40B5-8878-98B6EB1C2B85}"/>
                </a:ext>
              </a:extLst>
            </p:cNvPr>
            <p:cNvSpPr/>
            <p:nvPr/>
          </p:nvSpPr>
          <p:spPr>
            <a:xfrm>
              <a:off x="865149" y="438987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Прямоугольник 42">
              <a:extLst>
                <a:ext uri="{FF2B5EF4-FFF2-40B4-BE49-F238E27FC236}">
                  <a16:creationId xmlns:a16="http://schemas.microsoft.com/office/drawing/2014/main" id="{33E72F67-3CC8-402F-8744-00F12815EBAE}"/>
                </a:ext>
              </a:extLst>
            </p:cNvPr>
            <p:cNvSpPr/>
            <p:nvPr/>
          </p:nvSpPr>
          <p:spPr>
            <a:xfrm>
              <a:off x="1179084" y="980474"/>
              <a:ext cx="1351113" cy="1877817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LOT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517A0A3-6659-4D73-9A37-6A8FE56F4D1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5984" r="25313" b="1184"/>
          <a:stretch>
            <a:fillRect/>
          </a:stretch>
        </p:blipFill>
        <p:spPr>
          <a:xfrm>
            <a:off x="3598446" y="2433070"/>
            <a:ext cx="2159163" cy="38555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73017F3-DB79-4CF7-8D5D-E0A844B6B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4970" r="25068" b="7877"/>
          <a:stretch>
            <a:fillRect/>
          </a:stretch>
        </p:blipFill>
        <p:spPr>
          <a:xfrm>
            <a:off x="3737431" y="2396434"/>
            <a:ext cx="2020178" cy="3634941"/>
          </a:xfrm>
          <a:prstGeom prst="rect">
            <a:avLst/>
          </a:prstGeom>
        </p:spPr>
      </p:pic>
      <p:grpSp>
        <p:nvGrpSpPr>
          <p:cNvPr id="49" name="Группа 37">
            <a:extLst>
              <a:ext uri="{FF2B5EF4-FFF2-40B4-BE49-F238E27FC236}">
                <a16:creationId xmlns:a16="http://schemas.microsoft.com/office/drawing/2014/main" id="{DDDBADA2-EB2E-4E73-AE4F-DAB75EED18AA}"/>
              </a:ext>
            </a:extLst>
          </p:cNvPr>
          <p:cNvGrpSpPr/>
          <p:nvPr/>
        </p:nvGrpSpPr>
        <p:grpSpPr>
          <a:xfrm>
            <a:off x="1714817" y="471746"/>
            <a:ext cx="1654730" cy="1945584"/>
            <a:chOff x="-8114927" y="2205358"/>
            <a:chExt cx="2066306" cy="2382188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CE1A30C2-01F1-4D49-8A44-69AFB4CA1A51}"/>
                </a:ext>
              </a:extLst>
            </p:cNvPr>
            <p:cNvSpPr/>
            <p:nvPr/>
          </p:nvSpPr>
          <p:spPr>
            <a:xfrm>
              <a:off x="-8114927" y="2205358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Прямоугольник 45">
              <a:extLst>
                <a:ext uri="{FF2B5EF4-FFF2-40B4-BE49-F238E27FC236}">
                  <a16:creationId xmlns:a16="http://schemas.microsoft.com/office/drawing/2014/main" id="{6A8FEB9A-FA5A-4603-ABE4-90D3A586B51D}"/>
                </a:ext>
              </a:extLst>
            </p:cNvPr>
            <p:cNvSpPr/>
            <p:nvPr/>
          </p:nvSpPr>
          <p:spPr>
            <a:xfrm>
              <a:off x="-7727507" y="2665642"/>
              <a:ext cx="1263481" cy="1921904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ME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54" name="Группа 48">
            <a:extLst>
              <a:ext uri="{FF2B5EF4-FFF2-40B4-BE49-F238E27FC236}">
                <a16:creationId xmlns:a16="http://schemas.microsoft.com/office/drawing/2014/main" id="{586FF235-150D-4DD7-920E-B5A923C32A78}"/>
              </a:ext>
            </a:extLst>
          </p:cNvPr>
          <p:cNvGrpSpPr/>
          <p:nvPr/>
        </p:nvGrpSpPr>
        <p:grpSpPr>
          <a:xfrm>
            <a:off x="3738014" y="403612"/>
            <a:ext cx="1654892" cy="1920144"/>
            <a:chOff x="-8114060" y="2208570"/>
            <a:chExt cx="2066306" cy="2355832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E8E34D-547F-4849-861B-C42A194C561F}"/>
                </a:ext>
              </a:extLst>
            </p:cNvPr>
            <p:cNvSpPr/>
            <p:nvPr/>
          </p:nvSpPr>
          <p:spPr>
            <a:xfrm>
              <a:off x="-8114060" y="2208570"/>
              <a:ext cx="2066306" cy="2008304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Прямоугольник 51">
              <a:extLst>
                <a:ext uri="{FF2B5EF4-FFF2-40B4-BE49-F238E27FC236}">
                  <a16:creationId xmlns:a16="http://schemas.microsoft.com/office/drawing/2014/main" id="{3CB395CD-E90B-4ED5-9EBA-1B7E92D9793A}"/>
                </a:ext>
              </a:extLst>
            </p:cNvPr>
            <p:cNvSpPr/>
            <p:nvPr/>
          </p:nvSpPr>
          <p:spPr>
            <a:xfrm>
              <a:off x="-7670593" y="2638580"/>
              <a:ext cx="1195307" cy="1925822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DU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59" name="Группа 53">
            <a:extLst>
              <a:ext uri="{FF2B5EF4-FFF2-40B4-BE49-F238E27FC236}">
                <a16:creationId xmlns:a16="http://schemas.microsoft.com/office/drawing/2014/main" id="{4F4AF6BF-C8AD-479A-9A5B-D81061120A29}"/>
              </a:ext>
            </a:extLst>
          </p:cNvPr>
          <p:cNvGrpSpPr/>
          <p:nvPr/>
        </p:nvGrpSpPr>
        <p:grpSpPr>
          <a:xfrm>
            <a:off x="5777866" y="315857"/>
            <a:ext cx="1737153" cy="2069665"/>
            <a:chOff x="-7636031" y="2034389"/>
            <a:chExt cx="2066306" cy="2444576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EB6ED9AA-BD24-446F-A012-6794CE5A990B}"/>
                </a:ext>
              </a:extLst>
            </p:cNvPr>
            <p:cNvSpPr/>
            <p:nvPr/>
          </p:nvSpPr>
          <p:spPr>
            <a:xfrm>
              <a:off x="-7636031" y="2034389"/>
              <a:ext cx="2066306" cy="2008305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2" name="Прямоугольник 56">
              <a:extLst>
                <a:ext uri="{FF2B5EF4-FFF2-40B4-BE49-F238E27FC236}">
                  <a16:creationId xmlns:a16="http://schemas.microsoft.com/office/drawing/2014/main" id="{57EEB79A-DF87-43DC-9FD9-CA66126482CD}"/>
                </a:ext>
              </a:extLst>
            </p:cNvPr>
            <p:cNvSpPr/>
            <p:nvPr/>
          </p:nvSpPr>
          <p:spPr>
            <a:xfrm>
              <a:off x="-7111336" y="2624968"/>
              <a:ext cx="982199" cy="1853997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ZA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8952D7D-E7CB-41A3-82B1-625FA8895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0"/>
          <a:stretch>
            <a:fillRect/>
          </a:stretch>
        </p:blipFill>
        <p:spPr>
          <a:xfrm>
            <a:off x="3066704" y="3539067"/>
            <a:ext cx="3070744" cy="23148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7F12C3B-2769-4E3E-B17D-B95AABD29B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3"/>
          <a:stretch>
            <a:fillRect/>
          </a:stretch>
        </p:blipFill>
        <p:spPr>
          <a:xfrm>
            <a:off x="3161443" y="3468688"/>
            <a:ext cx="2977291" cy="2340664"/>
          </a:xfrm>
          <a:prstGeom prst="rect">
            <a:avLst/>
          </a:prstGeom>
        </p:spPr>
      </p:pic>
      <p:grpSp>
        <p:nvGrpSpPr>
          <p:cNvPr id="65" name="Группа 62">
            <a:extLst>
              <a:ext uri="{FF2B5EF4-FFF2-40B4-BE49-F238E27FC236}">
                <a16:creationId xmlns:a16="http://schemas.microsoft.com/office/drawing/2014/main" id="{A57D8A54-0D75-4610-BC3B-DD671D9D0201}"/>
              </a:ext>
            </a:extLst>
          </p:cNvPr>
          <p:cNvGrpSpPr/>
          <p:nvPr/>
        </p:nvGrpSpPr>
        <p:grpSpPr>
          <a:xfrm>
            <a:off x="5743918" y="337944"/>
            <a:ext cx="1775514" cy="2098662"/>
            <a:chOff x="748146" y="629393"/>
            <a:chExt cx="2066306" cy="2415223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B134F98C-00A4-450F-B821-A681F0018FFC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8" name="Прямоугольник 79">
              <a:extLst>
                <a:ext uri="{FF2B5EF4-FFF2-40B4-BE49-F238E27FC236}">
                  <a16:creationId xmlns:a16="http://schemas.microsoft.com/office/drawing/2014/main" id="{6628DAEC-F61D-42C1-A2C9-241246B184F0}"/>
                </a:ext>
              </a:extLst>
            </p:cNvPr>
            <p:cNvSpPr/>
            <p:nvPr/>
          </p:nvSpPr>
          <p:spPr>
            <a:xfrm>
              <a:off x="1316593" y="1238189"/>
              <a:ext cx="929414" cy="1806427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LA</a:t>
              </a:r>
              <a:endParaRPr lang="en-US" dirty="0">
                <a:ea typeface="+mn-lt"/>
                <a:cs typeface="+mn-lt"/>
              </a:endParaRPr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69" name="Группа 38">
            <a:extLst>
              <a:ext uri="{FF2B5EF4-FFF2-40B4-BE49-F238E27FC236}">
                <a16:creationId xmlns:a16="http://schemas.microsoft.com/office/drawing/2014/main" id="{BB385DFC-9689-4B2F-9003-28E5FFC35E39}"/>
              </a:ext>
            </a:extLst>
          </p:cNvPr>
          <p:cNvGrpSpPr/>
          <p:nvPr/>
        </p:nvGrpSpPr>
        <p:grpSpPr>
          <a:xfrm>
            <a:off x="1657987" y="405368"/>
            <a:ext cx="1821625" cy="1909393"/>
            <a:chOff x="743551" y="629391"/>
            <a:chExt cx="2066306" cy="2266953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97A32858-5AC6-431A-A304-A19F30B302B0}"/>
                </a:ext>
              </a:extLst>
            </p:cNvPr>
            <p:cNvSpPr/>
            <p:nvPr/>
          </p:nvSpPr>
          <p:spPr>
            <a:xfrm>
              <a:off x="743551" y="629391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рямоугольник 41">
              <a:extLst>
                <a:ext uri="{FF2B5EF4-FFF2-40B4-BE49-F238E27FC236}">
                  <a16:creationId xmlns:a16="http://schemas.microsoft.com/office/drawing/2014/main" id="{6649F633-8C6A-4ACE-9DFF-5FE31A8734AF}"/>
                </a:ext>
              </a:extLst>
            </p:cNvPr>
            <p:cNvSpPr/>
            <p:nvPr/>
          </p:nvSpPr>
          <p:spPr>
            <a:xfrm>
              <a:off x="1319265" y="1032743"/>
              <a:ext cx="924071" cy="1863601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CE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74" name="Группа 57">
            <a:extLst>
              <a:ext uri="{FF2B5EF4-FFF2-40B4-BE49-F238E27FC236}">
                <a16:creationId xmlns:a16="http://schemas.microsoft.com/office/drawing/2014/main" id="{A0307796-15BA-4A09-8E15-57D0284C38C9}"/>
              </a:ext>
            </a:extLst>
          </p:cNvPr>
          <p:cNvGrpSpPr/>
          <p:nvPr/>
        </p:nvGrpSpPr>
        <p:grpSpPr>
          <a:xfrm>
            <a:off x="3730586" y="298055"/>
            <a:ext cx="1775514" cy="1939615"/>
            <a:chOff x="748146" y="629393"/>
            <a:chExt cx="2066306" cy="2328205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13983370-4920-4A6E-8BF1-31BEE796CC73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7" name="Прямоугольник 61">
              <a:extLst>
                <a:ext uri="{FF2B5EF4-FFF2-40B4-BE49-F238E27FC236}">
                  <a16:creationId xmlns:a16="http://schemas.microsoft.com/office/drawing/2014/main" id="{C2B9042B-7FA4-42E7-9120-031A88D41164}"/>
                </a:ext>
              </a:extLst>
            </p:cNvPr>
            <p:cNvSpPr/>
            <p:nvPr/>
          </p:nvSpPr>
          <p:spPr>
            <a:xfrm>
              <a:off x="1239504" y="1073466"/>
              <a:ext cx="1063732" cy="1884132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ea typeface="+mn-lt"/>
                  <a:cs typeface="+mn-lt"/>
                </a:rPr>
                <a:t>BU</a:t>
              </a:r>
              <a:endParaRPr lang="en-US"/>
            </a:p>
            <a:p>
              <a:pPr algn="ctr"/>
              <a:endParaRPr lang="ru-RU" sz="4800" b="1" cap="none" spc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45BE8EB4-E059-4429-8F29-EAA298845AB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5590" y="2216019"/>
            <a:ext cx="2754194" cy="275419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DA2C4AD-F227-4080-8727-0D0C6FB0B4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152" y="2229537"/>
            <a:ext cx="2754194" cy="2754194"/>
          </a:xfrm>
          <a:prstGeom prst="rect">
            <a:avLst/>
          </a:prstGeom>
        </p:spPr>
      </p:pic>
      <p:grpSp>
        <p:nvGrpSpPr>
          <p:cNvPr id="111" name="Группа 81">
            <a:extLst>
              <a:ext uri="{FF2B5EF4-FFF2-40B4-BE49-F238E27FC236}">
                <a16:creationId xmlns:a16="http://schemas.microsoft.com/office/drawing/2014/main" id="{7EAB3A93-CBF9-40AD-AD96-21D6A34D43C5}"/>
              </a:ext>
            </a:extLst>
          </p:cNvPr>
          <p:cNvGrpSpPr/>
          <p:nvPr/>
        </p:nvGrpSpPr>
        <p:grpSpPr>
          <a:xfrm>
            <a:off x="1669686" y="371160"/>
            <a:ext cx="1626869" cy="1971142"/>
            <a:chOff x="748146" y="629393"/>
            <a:chExt cx="2066306" cy="2352879"/>
          </a:xfrm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6EDF4B3B-518E-43EF-89F4-349120948A6E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4" name="Прямоугольник 84">
              <a:extLst>
                <a:ext uri="{FF2B5EF4-FFF2-40B4-BE49-F238E27FC236}">
                  <a16:creationId xmlns:a16="http://schemas.microsoft.com/office/drawing/2014/main" id="{DA71545C-80C4-4213-A623-CD8814AEA5D6}"/>
                </a:ext>
              </a:extLst>
            </p:cNvPr>
            <p:cNvSpPr/>
            <p:nvPr/>
          </p:nvSpPr>
          <p:spPr>
            <a:xfrm>
              <a:off x="1213980" y="1108627"/>
              <a:ext cx="1234267" cy="187364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SA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16" name="Группа 86">
            <a:extLst>
              <a:ext uri="{FF2B5EF4-FFF2-40B4-BE49-F238E27FC236}">
                <a16:creationId xmlns:a16="http://schemas.microsoft.com/office/drawing/2014/main" id="{871FE8AA-1A75-492E-B6B1-23BBAD7B822C}"/>
              </a:ext>
            </a:extLst>
          </p:cNvPr>
          <p:cNvGrpSpPr/>
          <p:nvPr/>
        </p:nvGrpSpPr>
        <p:grpSpPr>
          <a:xfrm>
            <a:off x="3721962" y="337059"/>
            <a:ext cx="1626709" cy="2020723"/>
            <a:chOff x="748146" y="629393"/>
            <a:chExt cx="2066306" cy="2374814"/>
          </a:xfrm>
        </p:grpSpPr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4FB9F9E8-72E8-4533-8C71-A7779E4BC061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9" name="Прямоугольник 93">
              <a:extLst>
                <a:ext uri="{FF2B5EF4-FFF2-40B4-BE49-F238E27FC236}">
                  <a16:creationId xmlns:a16="http://schemas.microsoft.com/office/drawing/2014/main" id="{27F29A54-AF0B-451D-A021-180241C36FA7}"/>
                </a:ext>
              </a:extLst>
            </p:cNvPr>
            <p:cNvSpPr/>
            <p:nvPr/>
          </p:nvSpPr>
          <p:spPr>
            <a:xfrm>
              <a:off x="1099952" y="1159496"/>
              <a:ext cx="1419635" cy="1844711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MO</a:t>
              </a:r>
              <a:endParaRPr lang="en-US" dirty="0"/>
            </a:p>
            <a:p>
              <a:pPr algn="ctr"/>
              <a:endParaRPr lang="ru-RU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21" name="Группа 41">
            <a:extLst>
              <a:ext uri="{FF2B5EF4-FFF2-40B4-BE49-F238E27FC236}">
                <a16:creationId xmlns:a16="http://schemas.microsoft.com/office/drawing/2014/main" id="{68646666-01D7-4DA1-89B8-82A66929C423}"/>
              </a:ext>
            </a:extLst>
          </p:cNvPr>
          <p:cNvGrpSpPr/>
          <p:nvPr/>
        </p:nvGrpSpPr>
        <p:grpSpPr>
          <a:xfrm>
            <a:off x="5678898" y="378694"/>
            <a:ext cx="1774318" cy="2065666"/>
            <a:chOff x="748146" y="629393"/>
            <a:chExt cx="2253804" cy="2427631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F2A7C5A6-568D-4576-BD3E-9E7EFB913036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4" name="Прямоугольник 50">
              <a:extLst>
                <a:ext uri="{FF2B5EF4-FFF2-40B4-BE49-F238E27FC236}">
                  <a16:creationId xmlns:a16="http://schemas.microsoft.com/office/drawing/2014/main" id="{B1870ADA-97C8-4A8F-8A18-EDCDDE711CA6}"/>
                </a:ext>
              </a:extLst>
            </p:cNvPr>
            <p:cNvSpPr/>
            <p:nvPr/>
          </p:nvSpPr>
          <p:spPr>
            <a:xfrm>
              <a:off x="865574" y="1212314"/>
              <a:ext cx="2136376" cy="1844710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CHÓD</a:t>
              </a:r>
              <a:endParaRPr lang="en-US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64978012-8993-4BF3-83A1-12D8E7B9269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9" b="26134"/>
          <a:stretch>
            <a:fillRect/>
          </a:stretch>
        </p:blipFill>
        <p:spPr>
          <a:xfrm>
            <a:off x="2896232" y="2949300"/>
            <a:ext cx="3730791" cy="198618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274E01D-9C5C-4048-836D-035D24A97C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0" b="28116"/>
          <a:stretch>
            <a:fillRect/>
          </a:stretch>
        </p:blipFill>
        <p:spPr>
          <a:xfrm>
            <a:off x="2937960" y="2921633"/>
            <a:ext cx="3730791" cy="1886041"/>
          </a:xfrm>
          <a:prstGeom prst="rect">
            <a:avLst/>
          </a:prstGeom>
        </p:spPr>
      </p:pic>
      <p:grpSp>
        <p:nvGrpSpPr>
          <p:cNvPr id="129" name="Группа 55">
            <a:extLst>
              <a:ext uri="{FF2B5EF4-FFF2-40B4-BE49-F238E27FC236}">
                <a16:creationId xmlns:a16="http://schemas.microsoft.com/office/drawing/2014/main" id="{D2C9068D-D4D5-442B-96D6-2CBF32913349}"/>
              </a:ext>
            </a:extLst>
          </p:cNvPr>
          <p:cNvGrpSpPr/>
          <p:nvPr/>
        </p:nvGrpSpPr>
        <p:grpSpPr>
          <a:xfrm>
            <a:off x="5807614" y="411686"/>
            <a:ext cx="1725553" cy="1938259"/>
            <a:chOff x="950038" y="704028"/>
            <a:chExt cx="2066306" cy="2300268"/>
          </a:xfrm>
        </p:grpSpPr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ABAD9634-EB92-4AD8-8584-4CB8E27FF716}"/>
                </a:ext>
              </a:extLst>
            </p:cNvPr>
            <p:cNvSpPr/>
            <p:nvPr/>
          </p:nvSpPr>
          <p:spPr>
            <a:xfrm>
              <a:off x="950038" y="704028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2" name="Прямоугольник 68">
              <a:extLst>
                <a:ext uri="{FF2B5EF4-FFF2-40B4-BE49-F238E27FC236}">
                  <a16:creationId xmlns:a16="http://schemas.microsoft.com/office/drawing/2014/main" id="{F81E0D5C-D6BC-4D0F-8632-DD19B9D04FA1}"/>
                </a:ext>
              </a:extLst>
            </p:cNvPr>
            <p:cNvSpPr/>
            <p:nvPr/>
          </p:nvSpPr>
          <p:spPr>
            <a:xfrm>
              <a:off x="1437415" y="1141470"/>
              <a:ext cx="948644" cy="1862826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TA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34" name="Группа 41">
            <a:extLst>
              <a:ext uri="{FF2B5EF4-FFF2-40B4-BE49-F238E27FC236}">
                <a16:creationId xmlns:a16="http://schemas.microsoft.com/office/drawing/2014/main" id="{44775A18-3BAA-4B0F-AFF3-148339BB9BF7}"/>
              </a:ext>
            </a:extLst>
          </p:cNvPr>
          <p:cNvGrpSpPr/>
          <p:nvPr/>
        </p:nvGrpSpPr>
        <p:grpSpPr>
          <a:xfrm>
            <a:off x="1742012" y="357482"/>
            <a:ext cx="1725553" cy="2001783"/>
            <a:chOff x="789890" y="573444"/>
            <a:chExt cx="2066306" cy="2375658"/>
          </a:xfrm>
        </p:grpSpPr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B4EBDEEF-8E12-44DF-AD9B-D58D5E34C999}"/>
                </a:ext>
              </a:extLst>
            </p:cNvPr>
            <p:cNvSpPr/>
            <p:nvPr/>
          </p:nvSpPr>
          <p:spPr>
            <a:xfrm>
              <a:off x="789890" y="573444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7" name="Прямоугольник 49">
              <a:extLst>
                <a:ext uri="{FF2B5EF4-FFF2-40B4-BE49-F238E27FC236}">
                  <a16:creationId xmlns:a16="http://schemas.microsoft.com/office/drawing/2014/main" id="{C2A02072-63D4-4611-8572-FA64A53B4A3C}"/>
                </a:ext>
              </a:extLst>
            </p:cNvPr>
            <p:cNvSpPr/>
            <p:nvPr/>
          </p:nvSpPr>
          <p:spPr>
            <a:xfrm>
              <a:off x="1235458" y="1086276"/>
              <a:ext cx="1145358" cy="186282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GA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39" name="Группа 51">
            <a:extLst>
              <a:ext uri="{FF2B5EF4-FFF2-40B4-BE49-F238E27FC236}">
                <a16:creationId xmlns:a16="http://schemas.microsoft.com/office/drawing/2014/main" id="{2F658758-9CAB-4BA4-92A5-5459EDADAFE4}"/>
              </a:ext>
            </a:extLst>
          </p:cNvPr>
          <p:cNvGrpSpPr/>
          <p:nvPr/>
        </p:nvGrpSpPr>
        <p:grpSpPr>
          <a:xfrm>
            <a:off x="3786900" y="364264"/>
            <a:ext cx="1725722" cy="2056732"/>
            <a:chOff x="842068" y="602030"/>
            <a:chExt cx="2066306" cy="2511051"/>
          </a:xfrm>
        </p:grpSpPr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02D3BDD-ED82-41A5-B84A-4B7BBB5B37A0}"/>
                </a:ext>
              </a:extLst>
            </p:cNvPr>
            <p:cNvSpPr/>
            <p:nvPr/>
          </p:nvSpPr>
          <p:spPr>
            <a:xfrm>
              <a:off x="842068" y="602030"/>
              <a:ext cx="2066306" cy="2008307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2" name="Прямоугольник 69">
              <a:extLst>
                <a:ext uri="{FF2B5EF4-FFF2-40B4-BE49-F238E27FC236}">
                  <a16:creationId xmlns:a16="http://schemas.microsoft.com/office/drawing/2014/main" id="{536486BF-6E63-4EC4-B643-4964A2ACA889}"/>
                </a:ext>
              </a:extLst>
            </p:cNvPr>
            <p:cNvSpPr/>
            <p:nvPr/>
          </p:nvSpPr>
          <p:spPr>
            <a:xfrm>
              <a:off x="1266646" y="1196693"/>
              <a:ext cx="1155535" cy="191638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ru-RU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ZE</a:t>
              </a:r>
              <a:endParaRPr lang="en-US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B82D5DCA-EB29-4C1C-AF75-B2FC938ECC4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855" y="3005289"/>
            <a:ext cx="2331476" cy="233147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3EDE9B5D-01E5-4157-A1B2-DCAE49119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485" y="3025209"/>
            <a:ext cx="2288104" cy="2288104"/>
          </a:xfrm>
          <a:prstGeom prst="rect">
            <a:avLst/>
          </a:prstGeom>
        </p:spPr>
      </p:pic>
      <p:grpSp>
        <p:nvGrpSpPr>
          <p:cNvPr id="147" name="Группа 55">
            <a:extLst>
              <a:ext uri="{FF2B5EF4-FFF2-40B4-BE49-F238E27FC236}">
                <a16:creationId xmlns:a16="http://schemas.microsoft.com/office/drawing/2014/main" id="{6F521873-19E7-4EEE-9CD1-1ADC8D521B5B}"/>
              </a:ext>
            </a:extLst>
          </p:cNvPr>
          <p:cNvGrpSpPr/>
          <p:nvPr/>
        </p:nvGrpSpPr>
        <p:grpSpPr>
          <a:xfrm>
            <a:off x="5764246" y="356741"/>
            <a:ext cx="1725553" cy="2009590"/>
            <a:chOff x="864646" y="604076"/>
            <a:chExt cx="2066306" cy="2384922"/>
          </a:xfrm>
        </p:grpSpPr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08717680-2BD4-47DF-8506-0166FD4470C2}"/>
                </a:ext>
              </a:extLst>
            </p:cNvPr>
            <p:cNvSpPr/>
            <p:nvPr/>
          </p:nvSpPr>
          <p:spPr>
            <a:xfrm>
              <a:off x="864646" y="604076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0" name="Прямоугольник 68">
              <a:extLst>
                <a:ext uri="{FF2B5EF4-FFF2-40B4-BE49-F238E27FC236}">
                  <a16:creationId xmlns:a16="http://schemas.microsoft.com/office/drawing/2014/main" id="{F3DF3A8D-3C75-4F98-8135-0824CA4FC30F}"/>
                </a:ext>
              </a:extLst>
            </p:cNvPr>
            <p:cNvSpPr/>
            <p:nvPr/>
          </p:nvSpPr>
          <p:spPr>
            <a:xfrm>
              <a:off x="1218514" y="1126172"/>
              <a:ext cx="1367107" cy="1862826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REK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52" name="Группа 41">
            <a:extLst>
              <a:ext uri="{FF2B5EF4-FFF2-40B4-BE49-F238E27FC236}">
                <a16:creationId xmlns:a16="http://schemas.microsoft.com/office/drawing/2014/main" id="{A43F187E-5680-4FAB-B579-30AAAEB933CD}"/>
              </a:ext>
            </a:extLst>
          </p:cNvPr>
          <p:cNvGrpSpPr/>
          <p:nvPr/>
        </p:nvGrpSpPr>
        <p:grpSpPr>
          <a:xfrm>
            <a:off x="1648695" y="291823"/>
            <a:ext cx="1725553" cy="2033082"/>
            <a:chOff x="748146" y="629393"/>
            <a:chExt cx="2066306" cy="2412802"/>
          </a:xfrm>
        </p:grpSpPr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1838CAC5-B236-42C1-AD63-FAA51D3993C7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5" name="Прямоугольник 49">
              <a:extLst>
                <a:ext uri="{FF2B5EF4-FFF2-40B4-BE49-F238E27FC236}">
                  <a16:creationId xmlns:a16="http://schemas.microsoft.com/office/drawing/2014/main" id="{3D40E845-4AD7-49AA-B81A-957D0AD70DB9}"/>
                </a:ext>
              </a:extLst>
            </p:cNvPr>
            <p:cNvSpPr/>
            <p:nvPr/>
          </p:nvSpPr>
          <p:spPr>
            <a:xfrm>
              <a:off x="1317536" y="1179369"/>
              <a:ext cx="927529" cy="1862826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ZE</a:t>
              </a:r>
              <a:endParaRPr lang="en-US" dirty="0"/>
            </a:p>
            <a:p>
              <a:pPr algn="ctr"/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57" name="Группа 51">
            <a:extLst>
              <a:ext uri="{FF2B5EF4-FFF2-40B4-BE49-F238E27FC236}">
                <a16:creationId xmlns:a16="http://schemas.microsoft.com/office/drawing/2014/main" id="{8D2C5D34-03D2-4AEF-8D40-043D032636F3}"/>
              </a:ext>
            </a:extLst>
          </p:cNvPr>
          <p:cNvGrpSpPr/>
          <p:nvPr/>
        </p:nvGrpSpPr>
        <p:grpSpPr>
          <a:xfrm>
            <a:off x="3700343" y="412741"/>
            <a:ext cx="1725722" cy="1978290"/>
            <a:chOff x="654224" y="560988"/>
            <a:chExt cx="2066306" cy="2415281"/>
          </a:xfrm>
        </p:grpSpPr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5EE45296-D474-4F1F-80D5-20DE72D7A379}"/>
                </a:ext>
              </a:extLst>
            </p:cNvPr>
            <p:cNvSpPr/>
            <p:nvPr/>
          </p:nvSpPr>
          <p:spPr>
            <a:xfrm>
              <a:off x="654224" y="560988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0" name="Прямоугольник 69">
              <a:extLst>
                <a:ext uri="{FF2B5EF4-FFF2-40B4-BE49-F238E27FC236}">
                  <a16:creationId xmlns:a16="http://schemas.microsoft.com/office/drawing/2014/main" id="{148465E5-3CC8-42D6-BE4B-D9BF9C450F3A}"/>
                </a:ext>
              </a:extLst>
            </p:cNvPr>
            <p:cNvSpPr/>
            <p:nvPr/>
          </p:nvSpPr>
          <p:spPr>
            <a:xfrm>
              <a:off x="946421" y="1046201"/>
              <a:ext cx="1487386" cy="193006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+mn-lt"/>
                  <a:cs typeface="+mn-lt"/>
                </a:rPr>
                <a:t>GA</a:t>
              </a:r>
              <a:endParaRPr lang="en-US" dirty="0">
                <a:ea typeface="+mn-lt"/>
                <a:cs typeface="+mn-lt"/>
              </a:endParaRPr>
            </a:p>
            <a:p>
              <a:pPr algn="ctr"/>
              <a:endParaRPr lang="ru-RU" sz="4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88A7A0AA-CA7D-441D-8AF1-85D498664A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15" y="2462240"/>
            <a:ext cx="3593122" cy="35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72185F-A1F5-4FB0-9661-15B6AC51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01D1F5-60C3-42F1-BCAF-7FF395D63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A4501-7A03-44EB-A44F-3169CE2DA2A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</Words>
  <Application>Microsoft Office PowerPoint</Application>
  <PresentationFormat>Широкий екран</PresentationFormat>
  <Paragraphs>21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Анастасія Сомова</cp:lastModifiedBy>
  <cp:revision>104</cp:revision>
  <dcterms:created xsi:type="dcterms:W3CDTF">2024-11-23T14:11:21Z</dcterms:created>
  <dcterms:modified xsi:type="dcterms:W3CDTF">2026-01-18T23:15:17Z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