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8EE2B-0759-FE9B-6857-4B664559E289}" v="33" dt="2026-01-18T21:40:52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6" d="100"/>
          <a:sy n="66" d="100"/>
        </p:scale>
        <p:origin x="1224" y="2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9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-3847" y="10903"/>
            <a:ext cx="12192000" cy="685800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16625" y="443801"/>
            <a:ext cx="635787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 sierpniu Renata i Romek wyjeżdżają na urlop.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38953" y="341758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453626" y="1266969"/>
            <a:ext cx="62391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Rano piją herbatę i zjadają rogaliki i bułeczki.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433647" y="352627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1406647" y="810909"/>
            <a:ext cx="626363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później nurkują i pływają w rzece.</a:t>
            </a: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590933" y="1980913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2236894" y="785548"/>
            <a:ext cx="45303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Romek łowi ryby w rzece.</a:t>
            </a:r>
          </a:p>
          <a:p>
            <a:pPr algn="ctr"/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76" y="2636438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593" y="3852329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19522" y="711078"/>
            <a:ext cx="71511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Renata gra kolorową piłką lub huśta się.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6" y="2883247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01" y="4382293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24" y="3576984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490983" y="342362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1977019" y="453468"/>
            <a:ext cx="588062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Wieczorem dzieci czytają książki o…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59" y="2032146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7" y="2445042"/>
            <a:ext cx="2512649" cy="3030525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E27D452-CEEA-2CAB-A75D-6FCFE7E867E0}"/>
              </a:ext>
            </a:extLst>
          </p:cNvPr>
          <p:cNvGrpSpPr/>
          <p:nvPr/>
        </p:nvGrpSpPr>
        <p:grpSpPr>
          <a:xfrm>
            <a:off x="4496414" y="3988780"/>
            <a:ext cx="1494745" cy="1494745"/>
            <a:chOff x="4496414" y="3988780"/>
            <a:chExt cx="1494745" cy="1494745"/>
          </a:xfrm>
        </p:grpSpPr>
        <p:pic>
          <p:nvPicPr>
            <p:cNvPr id="48" name="Рисунок 47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593241C-6C6C-BBA2-87CA-A4BF68A5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414" y="3988780"/>
              <a:ext cx="1494745" cy="149474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612703F-B369-51A6-CAE4-2DF08A1F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45"/>
            <a:stretch>
              <a:fillRect/>
            </a:stretch>
          </p:blipFill>
          <p:spPr>
            <a:xfrm rot="2152765">
              <a:off x="4761125" y="4237320"/>
              <a:ext cx="1191153" cy="966828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66CE0D22-C448-AFD8-18DB-584DD0FE8BCC}"/>
              </a:ext>
            </a:extLst>
          </p:cNvPr>
          <p:cNvGrpSpPr/>
          <p:nvPr/>
        </p:nvGrpSpPr>
        <p:grpSpPr>
          <a:xfrm>
            <a:off x="4648210" y="2563437"/>
            <a:ext cx="1494745" cy="1494745"/>
            <a:chOff x="4648210" y="2563437"/>
            <a:chExt cx="1494745" cy="1494745"/>
          </a:xfrm>
        </p:grpSpPr>
        <p:pic>
          <p:nvPicPr>
            <p:cNvPr id="49" name="Рисунок 48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150DB34-318F-7764-64A0-2D012943F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10" y="2563437"/>
              <a:ext cx="1494745" cy="149474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8420ECC-EE46-3278-52D2-CCEE6673F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3" b="3674"/>
            <a:stretch>
              <a:fillRect/>
            </a:stretch>
          </p:blipFill>
          <p:spPr>
            <a:xfrm rot="1841545">
              <a:off x="5139896" y="2789154"/>
              <a:ext cx="792900" cy="973118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269C0B29-0476-020F-440D-673AE69D11BB}"/>
              </a:ext>
            </a:extLst>
          </p:cNvPr>
          <p:cNvGrpSpPr/>
          <p:nvPr/>
        </p:nvGrpSpPr>
        <p:grpSpPr>
          <a:xfrm>
            <a:off x="3130995" y="2540066"/>
            <a:ext cx="1494745" cy="1494745"/>
            <a:chOff x="3130995" y="2540066"/>
            <a:chExt cx="1494745" cy="1494745"/>
          </a:xfrm>
        </p:grpSpPr>
        <p:pic>
          <p:nvPicPr>
            <p:cNvPr id="50" name="Рисунок 49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D13239A-E0EA-3CDA-BA84-9619D902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995" y="2540066"/>
              <a:ext cx="1494745" cy="149474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47A9639-546C-EC95-3379-E2B8C914E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83"/>
            <a:stretch>
              <a:fillRect/>
            </a:stretch>
          </p:blipFill>
          <p:spPr>
            <a:xfrm rot="1290209">
              <a:off x="3404907" y="2650115"/>
              <a:ext cx="1199636" cy="892734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1F96FF5-2580-49BB-789D-966C7DE0B0C1}"/>
              </a:ext>
            </a:extLst>
          </p:cNvPr>
          <p:cNvGrpSpPr/>
          <p:nvPr/>
        </p:nvGrpSpPr>
        <p:grpSpPr>
          <a:xfrm>
            <a:off x="2935976" y="3924787"/>
            <a:ext cx="1494745" cy="1494745"/>
            <a:chOff x="2935976" y="3924787"/>
            <a:chExt cx="1494745" cy="1494745"/>
          </a:xfrm>
        </p:grpSpPr>
        <p:pic>
          <p:nvPicPr>
            <p:cNvPr id="45" name="Рисунок 44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8F3D43B-25F4-FDDF-6140-2C61C8B5C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976" y="3924787"/>
              <a:ext cx="1494745" cy="1494745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птица, игрушка, Резиновая уточ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154B785-C49B-4A6B-0BAF-E4A4F57E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" t="11244"/>
            <a:stretch>
              <a:fillRect/>
            </a:stretch>
          </p:blipFill>
          <p:spPr>
            <a:xfrm rot="1720677">
              <a:off x="3218556" y="4230356"/>
              <a:ext cx="1006880" cy="904097"/>
            </a:xfrm>
            <a:prstGeom prst="rect">
              <a:avLst/>
            </a:prstGeom>
          </p:spPr>
        </p:pic>
      </p:grpSp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20782" y="314581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08690" y="779857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698301" y="3409655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387868" y="3359490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24501" y="811018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166660" y="814276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73AADBC-8811-2BE9-59AB-F375F470A647}"/>
              </a:ext>
            </a:extLst>
          </p:cNvPr>
          <p:cNvGrpSpPr/>
          <p:nvPr/>
        </p:nvGrpSpPr>
        <p:grpSpPr>
          <a:xfrm>
            <a:off x="5403539" y="3097987"/>
            <a:ext cx="2691941" cy="2305650"/>
            <a:chOff x="23238545" y="-1813097"/>
            <a:chExt cx="2691941" cy="2305650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5F0AFB2-A1B9-79CA-9223-AB6D626FA67C}"/>
                </a:ext>
              </a:extLst>
            </p:cNvPr>
            <p:cNvGrpSpPr/>
            <p:nvPr/>
          </p:nvGrpSpPr>
          <p:grpSpPr>
            <a:xfrm>
              <a:off x="23336515" y="-1798094"/>
              <a:ext cx="2593971" cy="2290647"/>
              <a:chOff x="1156108" y="1980917"/>
              <a:chExt cx="6431163" cy="4500859"/>
            </a:xfrm>
          </p:grpSpPr>
          <p:pic>
            <p:nvPicPr>
              <p:cNvPr id="58" name="Рисунок 57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C207AB2-64FF-95EE-9533-DDC80C62E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67076" y="3620453"/>
                <a:ext cx="3158904" cy="2861323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Анимация, кукла, статуэт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538C747-5792-985A-584C-09E18825B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2375" y="4029163"/>
                <a:ext cx="1960741" cy="2364861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4AAA0CDF-B21C-DE1C-185E-E5C8E2EA7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52148">
                <a:off x="2607356" y="1980917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D47DDABF-59F9-9ADF-7510-AB22DF85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9158" y="2656681"/>
                <a:ext cx="1630001" cy="1630002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5DF381D7-E993-8526-C07E-161A4270C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4121" y="2069009"/>
                <a:ext cx="1796204" cy="1796206"/>
              </a:xfrm>
              <a:prstGeom prst="rect">
                <a:avLst/>
              </a:prstGeom>
            </p:spPr>
          </p:pic>
          <p:pic>
            <p:nvPicPr>
              <p:cNvPr id="63" name="Рисунок 62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A45B5616-89BD-E6F3-DC40-69EC4F0D7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35650" flipH="1">
                <a:off x="1156108" y="2727668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B988C5DB-6AEA-43BD-72FD-F6DF32C2D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52765">
                <a:off x="5773591" y="2720077"/>
                <a:ext cx="1813680" cy="1437386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00F35B6F-5B3D-5AD0-73B1-457451744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41545">
                <a:off x="3930170" y="2215556"/>
                <a:ext cx="2093528" cy="1659173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E6A70E-2A11-95FC-AFC1-CCA14151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90209">
              <a:off x="23238545" y="-1400382"/>
              <a:ext cx="812829" cy="81282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птица, игрушка, Резиновая уточ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01EB3AD-ECE3-51CB-009B-93B635CBA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7241">
              <a:off x="23898147" y="-1813097"/>
              <a:ext cx="654864" cy="65486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52" y="591713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96A0928-C193-4340-865D-917CF3026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78F2C0-254A-4E7A-B319-C7F9B4164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2F944D-98F3-446B-A581-02C9AA48A59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47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Анастасія Сомова</cp:lastModifiedBy>
  <cp:revision>31</cp:revision>
  <dcterms:created xsi:type="dcterms:W3CDTF">2024-07-21T13:02:50Z</dcterms:created>
  <dcterms:modified xsi:type="dcterms:W3CDTF">2026-01-18T21:59:17Z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