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9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3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jpe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jpe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480297" y="65316"/>
            <a:ext cx="6861270" cy="6678860"/>
          </a:xfrm>
          <a:prstGeom prst="ellipse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00" y="4280056"/>
            <a:ext cx="2276883" cy="2276883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" y="5738395"/>
            <a:ext cx="1031943" cy="1005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59" y="1859245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2" y="3759032"/>
            <a:ext cx="1800000" cy="1800000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11686" r="47159" b="5024"/>
          <a:stretch/>
        </p:blipFill>
        <p:spPr>
          <a:xfrm>
            <a:off x="3763768" y="4691690"/>
            <a:ext cx="1895319" cy="187200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8" y="409129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58" y="2539459"/>
            <a:ext cx="1800000" cy="1800000"/>
          </a:xfrm>
          <a:prstGeom prst="ellipse">
            <a:avLst/>
          </a:prstGeom>
          <a:ln w="5715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40" y="543240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47" y="2200994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31" y="4101088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деревянные ложки ст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6" y="2553560"/>
            <a:ext cx="487363" cy="487363"/>
          </a:xfrm>
          <a:prstGeom prst="rect">
            <a:avLst/>
          </a:prstGeom>
        </p:spPr>
      </p:pic>
      <p:pic>
        <p:nvPicPr>
          <p:cNvPr id="20" name="пак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3" y="3057805"/>
            <a:ext cx="487363" cy="487363"/>
          </a:xfrm>
          <a:prstGeom prst="rect">
            <a:avLst/>
          </a:prstGeom>
        </p:spPr>
      </p:pic>
      <p:pic>
        <p:nvPicPr>
          <p:cNvPr id="21" name="открівают жб. банк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2" y="3557216"/>
            <a:ext cx="487363" cy="487363"/>
          </a:xfrm>
          <a:prstGeom prst="rect">
            <a:avLst/>
          </a:prstGeom>
        </p:spPr>
      </p:pic>
      <p:pic>
        <p:nvPicPr>
          <p:cNvPr id="22" name="пузыри дуют через трубочк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18" y="4058754"/>
            <a:ext cx="487363" cy="487363"/>
          </a:xfrm>
          <a:prstGeom prst="rect">
            <a:avLst/>
          </a:prstGeom>
        </p:spPr>
      </p:pic>
      <p:pic>
        <p:nvPicPr>
          <p:cNvPr id="23" name="рвут ткань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13" y="4566062"/>
            <a:ext cx="487363" cy="487363"/>
          </a:xfrm>
          <a:prstGeom prst="rect">
            <a:avLst/>
          </a:prstGeom>
        </p:spPr>
      </p:pic>
      <p:pic>
        <p:nvPicPr>
          <p:cNvPr id="24" name="бенгальская свеч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4" y="5060439"/>
            <a:ext cx="487363" cy="487363"/>
          </a:xfrm>
          <a:prstGeom prst="rect">
            <a:avLst/>
          </a:prstGeom>
        </p:spPr>
      </p:pic>
      <p:pic>
        <p:nvPicPr>
          <p:cNvPr id="25" name="монеты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3" y="5523611"/>
            <a:ext cx="487363" cy="487363"/>
          </a:xfrm>
          <a:prstGeom prst="rect">
            <a:avLst/>
          </a:prstGeom>
        </p:spPr>
      </p:pic>
      <p:pic>
        <p:nvPicPr>
          <p:cNvPr id="26" name="молния на чемодане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2" y="6010974"/>
            <a:ext cx="487363" cy="4873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92" y="706536"/>
            <a:ext cx="5432931" cy="53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8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6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2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18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6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2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35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CBD7C4-9F68-4279-A006-9057A0590C12}"/>
</file>

<file path=customXml/itemProps2.xml><?xml version="1.0" encoding="utf-8"?>
<ds:datastoreItem xmlns:ds="http://schemas.openxmlformats.org/officeDocument/2006/customXml" ds:itemID="{4CE5D7B8-924A-4E79-9E2F-1BF75047AAA8}"/>
</file>

<file path=customXml/itemProps3.xml><?xml version="1.0" encoding="utf-8"?>
<ds:datastoreItem xmlns:ds="http://schemas.openxmlformats.org/officeDocument/2006/customXml" ds:itemID="{4099EA49-4C82-4B57-B1CD-701498C5A0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2026-01-18T18:32:11Z</dcterms:created>
  <dcterms:modified xsi:type="dcterms:W3CDTF">2026-01-18T18:32:29Z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