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9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6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3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3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8F45-729E-4735-9826-71544B703B67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215A-90BB-4A15-A15E-D8781A9D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7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9.jpeg"/><Relationship Id="rId3" Type="http://schemas.microsoft.com/office/2007/relationships/media" Target="../media/media2.mp3"/><Relationship Id="rId21" Type="http://schemas.openxmlformats.org/officeDocument/2006/relationships/image" Target="../media/image4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jpeg"/><Relationship Id="rId28" Type="http://schemas.openxmlformats.org/officeDocument/2006/relationships/image" Target="../media/image11.jpe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jpeg"/><Relationship Id="rId27" Type="http://schemas.openxmlformats.org/officeDocument/2006/relationships/image" Target="../media/image10.jpeg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1480297" y="65316"/>
            <a:ext cx="6861270" cy="6678860"/>
          </a:xfrm>
          <a:prstGeom prst="ellipse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00" y="4280056"/>
            <a:ext cx="2276883" cy="2276883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0" y="5738395"/>
            <a:ext cx="1031943" cy="1005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59" y="1859245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2" y="3759032"/>
            <a:ext cx="1800000" cy="1800000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11686" r="47159" b="5024"/>
          <a:stretch/>
        </p:blipFill>
        <p:spPr>
          <a:xfrm>
            <a:off x="3763768" y="4691690"/>
            <a:ext cx="1895319" cy="1872000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8" y="409129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58" y="2539459"/>
            <a:ext cx="1800000" cy="1800000"/>
          </a:xfrm>
          <a:prstGeom prst="ellipse">
            <a:avLst/>
          </a:prstGeom>
          <a:ln w="5715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40" y="543240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47" y="2200994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31" y="4101088"/>
            <a:ext cx="1800000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деревянные ложки ст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26" y="2553560"/>
            <a:ext cx="487363" cy="487363"/>
          </a:xfrm>
          <a:prstGeom prst="rect">
            <a:avLst/>
          </a:prstGeom>
        </p:spPr>
      </p:pic>
      <p:pic>
        <p:nvPicPr>
          <p:cNvPr id="20" name="пакет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23" y="3057805"/>
            <a:ext cx="487363" cy="487363"/>
          </a:xfrm>
          <a:prstGeom prst="rect">
            <a:avLst/>
          </a:prstGeom>
        </p:spPr>
      </p:pic>
      <p:pic>
        <p:nvPicPr>
          <p:cNvPr id="21" name="открівают жб. банку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22" y="3557216"/>
            <a:ext cx="487363" cy="487363"/>
          </a:xfrm>
          <a:prstGeom prst="rect">
            <a:avLst/>
          </a:prstGeom>
        </p:spPr>
      </p:pic>
      <p:pic>
        <p:nvPicPr>
          <p:cNvPr id="22" name="пузыри дуют через трубочк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18" y="4058754"/>
            <a:ext cx="487363" cy="487363"/>
          </a:xfrm>
          <a:prstGeom prst="rect">
            <a:avLst/>
          </a:prstGeom>
        </p:spPr>
      </p:pic>
      <p:pic>
        <p:nvPicPr>
          <p:cNvPr id="23" name="рвут ткань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13" y="4566062"/>
            <a:ext cx="487363" cy="487363"/>
          </a:xfrm>
          <a:prstGeom prst="rect">
            <a:avLst/>
          </a:prstGeom>
        </p:spPr>
      </p:pic>
      <p:pic>
        <p:nvPicPr>
          <p:cNvPr id="24" name="бенгальская свеч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04" y="5060439"/>
            <a:ext cx="487363" cy="487363"/>
          </a:xfrm>
          <a:prstGeom prst="rect">
            <a:avLst/>
          </a:prstGeom>
        </p:spPr>
      </p:pic>
      <p:pic>
        <p:nvPicPr>
          <p:cNvPr id="25" name="монеты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03" y="5523611"/>
            <a:ext cx="487363" cy="487363"/>
          </a:xfrm>
          <a:prstGeom prst="rect">
            <a:avLst/>
          </a:prstGeom>
        </p:spPr>
      </p:pic>
      <p:pic>
        <p:nvPicPr>
          <p:cNvPr id="26" name="молния на чемодане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834602" y="6010974"/>
            <a:ext cx="487363" cy="4873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92" y="706536"/>
            <a:ext cx="5432931" cy="53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18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67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2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18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46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2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351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A61A25-32DE-4801-8270-D415095194AF}"/>
</file>

<file path=customXml/itemProps2.xml><?xml version="1.0" encoding="utf-8"?>
<ds:datastoreItem xmlns:ds="http://schemas.openxmlformats.org/officeDocument/2006/customXml" ds:itemID="{D16313CC-73A0-42FB-8249-0C0AB245A44C}"/>
</file>

<file path=customXml/itemProps3.xml><?xml version="1.0" encoding="utf-8"?>
<ds:datastoreItem xmlns:ds="http://schemas.openxmlformats.org/officeDocument/2006/customXml" ds:itemID="{F1A24491-4A6E-4C49-9017-DE4CF557DE0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2026-01-18T18:32:11Z</dcterms:created>
  <dcterms:modified xsi:type="dcterms:W3CDTF">2026-01-18T18:32:29Z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