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BE7D4-7F03-FDC6-54A6-E8E2D6D74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043D7B-614C-8B1D-C520-06DCB3503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31B0EC-3186-993E-CA3B-A59AFAA9E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51D-FFE8-4B71-B8A7-927DB54B95D0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06F735-CFE2-0A39-0562-4B361D22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3529A6-1CA2-A478-3055-9EEA212C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E839-843D-44E0-A438-F94292972D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221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4308E-3A2C-C283-C504-04E3F688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839F01-E10F-4050-D384-871A6B878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6C5819-354D-F82A-6CE3-FB3E8AA4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51D-FFE8-4B71-B8A7-927DB54B95D0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960E7F-22B6-FF88-8614-D3CE5681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B85896-B6FB-0539-F765-0A03B1C2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E839-843D-44E0-A438-F94292972D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569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B088E2-C3A7-B47F-B834-A22C6EB619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FC9E2B-AE84-2C12-00DF-A2C0F7FC9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0DF39D-4F78-4236-0EAB-E66BF516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51D-FFE8-4B71-B8A7-927DB54B95D0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E04D38-8EDB-9A10-54D0-2B5B86432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9D14E2-E191-A93C-1E76-70EB457A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E839-843D-44E0-A438-F94292972D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546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37109-3A45-9786-CB99-6EBD89953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45C411-A493-CF7B-8980-904019319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93EC3-6EE7-6CC6-F0B0-6E8A4D0C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51D-FFE8-4B71-B8A7-927DB54B95D0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0118D8-4007-3F28-A06C-CF0D80EC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B20BE6-8AB7-39C4-77C0-C251523E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E839-843D-44E0-A438-F94292972D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57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2839F-7974-B039-CA8A-D91FD89EC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8F3D6-00F1-241E-AD26-CA1F9C2E3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2179D-07F5-F249-B681-E091B4ABF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51D-FFE8-4B71-B8A7-927DB54B95D0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DF5FD-36FE-55EB-BCA5-F7BCFF22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8A3BF7-B212-DA6C-C599-85869197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E839-843D-44E0-A438-F94292972D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817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FB2DF-427A-C334-AA11-3D7AB937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7CF3D7-D2E4-1227-EA9D-2FC4A3A10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949750-13BF-E9C4-4CBA-6C7D2895B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E50A5A-DB28-30DF-D5C9-38BD3CD30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51D-FFE8-4B71-B8A7-927DB54B95D0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5166F-14AD-6373-3544-6F5608827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FF4E20-A671-773D-2F03-3E2E53F7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E839-843D-44E0-A438-F94292972D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762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1D229-6BC0-6F42-A6DC-01DFD9E3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86E61C-1B9E-72DE-1ED7-901731D76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3727F8-5FAA-0C52-2E83-5A3A728A3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6E833F-5016-8D1C-30F8-E279BB1DE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F4C9B2-83C1-72ED-8948-F95F6482E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8BE875-0D2C-8B3B-BEDD-7F678FE5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51D-FFE8-4B71-B8A7-927DB54B95D0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C987F3-F0B4-D110-5288-9DCF7E071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D3A88E-57BD-5501-A22C-39095944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E839-843D-44E0-A438-F94292972D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769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06D45-E8AB-6FA2-83F6-59ACFE6D5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8BB6A8-072C-3A92-C929-8C16F21B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51D-FFE8-4B71-B8A7-927DB54B95D0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F87BF4-92CA-1558-91CC-87FA820B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A4ED29-3D7D-CFFB-CAAF-5BCA810C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E839-843D-44E0-A438-F94292972D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100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894EB5-D75F-1951-C7EC-5BBFE3613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51D-FFE8-4B71-B8A7-927DB54B95D0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2DCF9C-918C-BDA6-039D-587B67B2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C83615-4D66-0C1B-F9A6-0179B8FD1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E839-843D-44E0-A438-F94292972D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73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BB093-42E2-E0FE-6EB3-0C67EC3B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29033A-9311-7D8A-85BE-F4DBD28D3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4E0AE7-B61A-BED2-57F4-B4D246D6E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7A6168-76F9-C186-588B-50EE4F88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51D-FFE8-4B71-B8A7-927DB54B95D0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C6BEA6-885C-7B07-1431-637A612C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84EFAE-17DA-EF0C-0C7C-4B7C7B2E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E839-843D-44E0-A438-F94292972D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217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9A010-D442-FA89-4CBE-E27491F1C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6AC681-5146-C8D7-170A-D57C5EE28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D0F48E-1F60-33EA-EDDE-E3B48AFA3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A0CF9C-C167-996E-1877-5B0DDD1B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51D-FFE8-4B71-B8A7-927DB54B95D0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61A363-329C-7BFF-A4F4-BC72890EA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AEF5B4-FFEE-3C19-855B-D2F2FC87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E839-843D-44E0-A438-F94292972D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750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D9CC4-E942-8AB0-450D-2FBEAF6A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AF7A1A-9430-F153-0158-C4667F5D1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796608-B6D9-B69B-16BE-0C58B08FC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0651D-FFE8-4B71-B8A7-927DB54B95D0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97804F-CC2C-FA34-6331-A049D325F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7B4859-94D7-1C38-460C-FD3E8DC39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E839-843D-44E0-A438-F94292972D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035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E31913-E3EB-B737-4777-A7124E050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4502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2307B547-7110-5210-C03D-BBA123BEF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8AEE248-B35A-DEB7-20F4-DC722E891928}"/>
              </a:ext>
            </a:extLst>
          </p:cNvPr>
          <p:cNvSpPr/>
          <p:nvPr/>
        </p:nvSpPr>
        <p:spPr>
          <a:xfrm>
            <a:off x="451381" y="718408"/>
            <a:ext cx="8463602" cy="576186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uk-UA" dirty="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D07F67-72B3-BC22-B6C9-C47DBF04B0F4}"/>
              </a:ext>
            </a:extLst>
          </p:cNvPr>
          <p:cNvSpPr txBox="1"/>
          <p:nvPr/>
        </p:nvSpPr>
        <p:spPr>
          <a:xfrm>
            <a:off x="737754" y="718408"/>
            <a:ext cx="772460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latin typeface="Arial" panose="020B0604020202020204" pitchFamily="34" charset="0"/>
              </a:rPr>
              <a:t>	</a:t>
            </a:r>
            <a:r>
              <a:rPr lang="uk-UA" altLang="uk-UA" sz="2400" dirty="0">
                <a:latin typeface="Arial" panose="020B0604020202020204" pitchFamily="34" charset="0"/>
              </a:rPr>
              <a:t>Сміливий мандрівник Роман, озброєний старим барометром, пробивався крізь тернисті хащі дерев на далекій планеті.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latin typeface="Arial" panose="020B0604020202020204" pitchFamily="34" charset="0"/>
              </a:rPr>
              <a:t>	Він ризикував заради однієї мети — відшукати прозорий Зірковий Рубін, який, за переказами, дарував правителю неймовірну силу.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latin typeface="Arial" panose="020B0604020202020204" pitchFamily="34" charset="0"/>
              </a:rPr>
              <a:t>	Раптом перед ним упало старе дерево, відкривши вхід у таємну печеру з вирізьбленими ієрогліфами.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latin typeface="Arial" panose="020B0604020202020204" pitchFamily="34" charset="0"/>
              </a:rPr>
              <a:t>	Роман відчинив скриню і зрозумів таємницю: рубін не давав воєнної </a:t>
            </a:r>
            <a:r>
              <a:rPr lang="uk-UA" altLang="uk-UA" sz="2400" dirty="0" err="1">
                <a:latin typeface="Arial" panose="020B0604020202020204" pitchFamily="34" charset="0"/>
              </a:rPr>
              <a:t>міці</a:t>
            </a:r>
            <a:r>
              <a:rPr lang="uk-UA" altLang="uk-UA" sz="2400" dirty="0">
                <a:latin typeface="Arial" panose="020B0604020202020204" pitchFamily="34" charset="0"/>
              </a:rPr>
              <a:t>, а просто робив серця людей ставати добрими та хоробрими.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latin typeface="Arial" panose="020B0604020202020204" pitchFamily="34" charset="0"/>
              </a:rPr>
              <a:t>	Тепер щасливий герой тримає приз у руках, знаючи, що головна сила — це вміння вірити у свою мрію</a:t>
            </a:r>
            <a:r>
              <a:rPr lang="uk-UA" altLang="uk-UA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Знак ''минус'' 9">
            <a:extLst>
              <a:ext uri="{FF2B5EF4-FFF2-40B4-BE49-F238E27FC236}">
                <a16:creationId xmlns:a16="http://schemas.microsoft.com/office/drawing/2014/main" id="{849F0B6D-57D1-F165-0DE7-E1175D556EB2}"/>
              </a:ext>
            </a:extLst>
          </p:cNvPr>
          <p:cNvSpPr/>
          <p:nvPr/>
        </p:nvSpPr>
        <p:spPr>
          <a:xfrm>
            <a:off x="1529957" y="970139"/>
            <a:ext cx="1753986" cy="6243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Знак ''минус'' 10">
            <a:extLst>
              <a:ext uri="{FF2B5EF4-FFF2-40B4-BE49-F238E27FC236}">
                <a16:creationId xmlns:a16="http://schemas.microsoft.com/office/drawing/2014/main" id="{B1F04886-B165-09EB-A139-EBDA9574EEDA}"/>
              </a:ext>
            </a:extLst>
          </p:cNvPr>
          <p:cNvSpPr/>
          <p:nvPr/>
        </p:nvSpPr>
        <p:spPr>
          <a:xfrm>
            <a:off x="3283943" y="953066"/>
            <a:ext cx="2005446" cy="6964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Знак ''минус'' 11">
            <a:extLst>
              <a:ext uri="{FF2B5EF4-FFF2-40B4-BE49-F238E27FC236}">
                <a16:creationId xmlns:a16="http://schemas.microsoft.com/office/drawing/2014/main" id="{C236ECCD-1149-52F5-A864-C49DE3738D21}"/>
              </a:ext>
            </a:extLst>
          </p:cNvPr>
          <p:cNvSpPr/>
          <p:nvPr/>
        </p:nvSpPr>
        <p:spPr>
          <a:xfrm>
            <a:off x="5345083" y="962657"/>
            <a:ext cx="1271847" cy="5619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Знак ''минус'' 12">
            <a:extLst>
              <a:ext uri="{FF2B5EF4-FFF2-40B4-BE49-F238E27FC236}">
                <a16:creationId xmlns:a16="http://schemas.microsoft.com/office/drawing/2014/main" id="{C01FDB34-4364-4A40-033C-B77E998AB900}"/>
              </a:ext>
            </a:extLst>
          </p:cNvPr>
          <p:cNvSpPr/>
          <p:nvPr/>
        </p:nvSpPr>
        <p:spPr>
          <a:xfrm>
            <a:off x="6616930" y="953065"/>
            <a:ext cx="2005446" cy="85003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Знак ''минус'' 13">
            <a:extLst>
              <a:ext uri="{FF2B5EF4-FFF2-40B4-BE49-F238E27FC236}">
                <a16:creationId xmlns:a16="http://schemas.microsoft.com/office/drawing/2014/main" id="{4264FEF6-A10C-9D0B-14DA-6091E71C8D70}"/>
              </a:ext>
            </a:extLst>
          </p:cNvPr>
          <p:cNvSpPr/>
          <p:nvPr/>
        </p:nvSpPr>
        <p:spPr>
          <a:xfrm>
            <a:off x="629755" y="1324166"/>
            <a:ext cx="1332048" cy="5654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Знак ''минус'' 14">
            <a:extLst>
              <a:ext uri="{FF2B5EF4-FFF2-40B4-BE49-F238E27FC236}">
                <a16:creationId xmlns:a16="http://schemas.microsoft.com/office/drawing/2014/main" id="{61ACB3D8-A805-77A9-E6BA-D7D2A56FB6A7}"/>
              </a:ext>
            </a:extLst>
          </p:cNvPr>
          <p:cNvSpPr/>
          <p:nvPr/>
        </p:nvSpPr>
        <p:spPr>
          <a:xfrm>
            <a:off x="1732683" y="1314849"/>
            <a:ext cx="2190923" cy="66211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Знак ''минус'' 15">
            <a:extLst>
              <a:ext uri="{FF2B5EF4-FFF2-40B4-BE49-F238E27FC236}">
                <a16:creationId xmlns:a16="http://schemas.microsoft.com/office/drawing/2014/main" id="{306B0166-831B-15E7-8D65-0BD58C5B1F1A}"/>
              </a:ext>
            </a:extLst>
          </p:cNvPr>
          <p:cNvSpPr/>
          <p:nvPr/>
        </p:nvSpPr>
        <p:spPr>
          <a:xfrm>
            <a:off x="3659920" y="1309897"/>
            <a:ext cx="2005446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Знак ''минус'' 16">
            <a:extLst>
              <a:ext uri="{FF2B5EF4-FFF2-40B4-BE49-F238E27FC236}">
                <a16:creationId xmlns:a16="http://schemas.microsoft.com/office/drawing/2014/main" id="{866F9A2E-D12F-2371-75E6-1E02B18DD224}"/>
              </a:ext>
            </a:extLst>
          </p:cNvPr>
          <p:cNvSpPr/>
          <p:nvPr/>
        </p:nvSpPr>
        <p:spPr>
          <a:xfrm>
            <a:off x="5569527" y="1327091"/>
            <a:ext cx="698269" cy="725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Знак ''минус'' 17">
            <a:extLst>
              <a:ext uri="{FF2B5EF4-FFF2-40B4-BE49-F238E27FC236}">
                <a16:creationId xmlns:a16="http://schemas.microsoft.com/office/drawing/2014/main" id="{8DEA53AB-E99B-2585-6497-936F2D2BA4E8}"/>
              </a:ext>
            </a:extLst>
          </p:cNvPr>
          <p:cNvSpPr/>
          <p:nvPr/>
        </p:nvSpPr>
        <p:spPr>
          <a:xfrm>
            <a:off x="6318643" y="1303107"/>
            <a:ext cx="1454069" cy="71713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Знак ''минус'' 18">
            <a:extLst>
              <a:ext uri="{FF2B5EF4-FFF2-40B4-BE49-F238E27FC236}">
                <a16:creationId xmlns:a16="http://schemas.microsoft.com/office/drawing/2014/main" id="{25643266-9D52-4084-F421-42F780665EB9}"/>
              </a:ext>
            </a:extLst>
          </p:cNvPr>
          <p:cNvSpPr/>
          <p:nvPr/>
        </p:nvSpPr>
        <p:spPr>
          <a:xfrm>
            <a:off x="7625437" y="1304057"/>
            <a:ext cx="911700" cy="725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Знак ''минус'' 19">
            <a:extLst>
              <a:ext uri="{FF2B5EF4-FFF2-40B4-BE49-F238E27FC236}">
                <a16:creationId xmlns:a16="http://schemas.microsoft.com/office/drawing/2014/main" id="{DFC1A34B-E7B1-A02D-B9FC-96225380AB2B}"/>
              </a:ext>
            </a:extLst>
          </p:cNvPr>
          <p:cNvSpPr/>
          <p:nvPr/>
        </p:nvSpPr>
        <p:spPr>
          <a:xfrm>
            <a:off x="660260" y="1684391"/>
            <a:ext cx="1190731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Знак ''минус'' 20">
            <a:extLst>
              <a:ext uri="{FF2B5EF4-FFF2-40B4-BE49-F238E27FC236}">
                <a16:creationId xmlns:a16="http://schemas.microsoft.com/office/drawing/2014/main" id="{80635E60-5F53-AD43-4C76-DBD010FC4C94}"/>
              </a:ext>
            </a:extLst>
          </p:cNvPr>
          <p:cNvSpPr/>
          <p:nvPr/>
        </p:nvSpPr>
        <p:spPr>
          <a:xfrm>
            <a:off x="1724369" y="1707486"/>
            <a:ext cx="470709" cy="5276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Знак ''минус'' 21">
            <a:extLst>
              <a:ext uri="{FF2B5EF4-FFF2-40B4-BE49-F238E27FC236}">
                <a16:creationId xmlns:a16="http://schemas.microsoft.com/office/drawing/2014/main" id="{40172A02-C54A-AFB2-BB81-5469458BD819}"/>
              </a:ext>
            </a:extLst>
          </p:cNvPr>
          <p:cNvSpPr/>
          <p:nvPr/>
        </p:nvSpPr>
        <p:spPr>
          <a:xfrm>
            <a:off x="2067722" y="1669979"/>
            <a:ext cx="1396606" cy="87371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Знак ''минус'' 22">
            <a:extLst>
              <a:ext uri="{FF2B5EF4-FFF2-40B4-BE49-F238E27FC236}">
                <a16:creationId xmlns:a16="http://schemas.microsoft.com/office/drawing/2014/main" id="{4F8F144D-0FAD-7E4B-EFAF-72E1A221C44A}"/>
              </a:ext>
            </a:extLst>
          </p:cNvPr>
          <p:cNvSpPr/>
          <p:nvPr/>
        </p:nvSpPr>
        <p:spPr>
          <a:xfrm>
            <a:off x="3134588" y="1687171"/>
            <a:ext cx="1465466" cy="5276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Знак ''минус'' 23">
            <a:extLst>
              <a:ext uri="{FF2B5EF4-FFF2-40B4-BE49-F238E27FC236}">
                <a16:creationId xmlns:a16="http://schemas.microsoft.com/office/drawing/2014/main" id="{D41F71F9-6E88-AB54-ABF2-6637CF8DEAAC}"/>
              </a:ext>
            </a:extLst>
          </p:cNvPr>
          <p:cNvSpPr/>
          <p:nvPr/>
        </p:nvSpPr>
        <p:spPr>
          <a:xfrm>
            <a:off x="1712131" y="2038430"/>
            <a:ext cx="550418" cy="747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Знак ''минус'' 24">
            <a:extLst>
              <a:ext uri="{FF2B5EF4-FFF2-40B4-BE49-F238E27FC236}">
                <a16:creationId xmlns:a16="http://schemas.microsoft.com/office/drawing/2014/main" id="{7855FDC7-2089-8160-895E-A6114126DDEC}"/>
              </a:ext>
            </a:extLst>
          </p:cNvPr>
          <p:cNvSpPr/>
          <p:nvPr/>
        </p:nvSpPr>
        <p:spPr>
          <a:xfrm>
            <a:off x="2095222" y="2050311"/>
            <a:ext cx="1720320" cy="80085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Знак ''минус'' 25">
            <a:extLst>
              <a:ext uri="{FF2B5EF4-FFF2-40B4-BE49-F238E27FC236}">
                <a16:creationId xmlns:a16="http://schemas.microsoft.com/office/drawing/2014/main" id="{EC6DA65B-2D9A-7D07-C432-5D925B691D12}"/>
              </a:ext>
            </a:extLst>
          </p:cNvPr>
          <p:cNvSpPr/>
          <p:nvPr/>
        </p:nvSpPr>
        <p:spPr>
          <a:xfrm>
            <a:off x="3688947" y="2036501"/>
            <a:ext cx="1228897" cy="66034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7" name="Знак ''минус'' 26">
            <a:extLst>
              <a:ext uri="{FF2B5EF4-FFF2-40B4-BE49-F238E27FC236}">
                <a16:creationId xmlns:a16="http://schemas.microsoft.com/office/drawing/2014/main" id="{4DF0C29C-74E5-B295-B932-9D6AC39025FF}"/>
              </a:ext>
            </a:extLst>
          </p:cNvPr>
          <p:cNvSpPr/>
          <p:nvPr/>
        </p:nvSpPr>
        <p:spPr>
          <a:xfrm>
            <a:off x="4782809" y="2024643"/>
            <a:ext cx="1040822" cy="92343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Знак ''минус'' 27">
            <a:extLst>
              <a:ext uri="{FF2B5EF4-FFF2-40B4-BE49-F238E27FC236}">
                <a16:creationId xmlns:a16="http://schemas.microsoft.com/office/drawing/2014/main" id="{E570FD6F-FC6A-B703-8AAF-C1D127D7392F}"/>
              </a:ext>
            </a:extLst>
          </p:cNvPr>
          <p:cNvSpPr/>
          <p:nvPr/>
        </p:nvSpPr>
        <p:spPr>
          <a:xfrm>
            <a:off x="5681783" y="2039734"/>
            <a:ext cx="860334" cy="85523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9" name="Знак ''минус'' 28">
            <a:extLst>
              <a:ext uri="{FF2B5EF4-FFF2-40B4-BE49-F238E27FC236}">
                <a16:creationId xmlns:a16="http://schemas.microsoft.com/office/drawing/2014/main" id="{64483748-93F2-80A4-DADC-1F61B84EC3FA}"/>
              </a:ext>
            </a:extLst>
          </p:cNvPr>
          <p:cNvSpPr/>
          <p:nvPr/>
        </p:nvSpPr>
        <p:spPr>
          <a:xfrm>
            <a:off x="6784085" y="2050311"/>
            <a:ext cx="1786268" cy="71713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" name="Знак ''минус'' 29">
            <a:extLst>
              <a:ext uri="{FF2B5EF4-FFF2-40B4-BE49-F238E27FC236}">
                <a16:creationId xmlns:a16="http://schemas.microsoft.com/office/drawing/2014/main" id="{6F9FC2ED-B7DC-DF04-8BC1-0FCC366C321D}"/>
              </a:ext>
            </a:extLst>
          </p:cNvPr>
          <p:cNvSpPr/>
          <p:nvPr/>
        </p:nvSpPr>
        <p:spPr>
          <a:xfrm>
            <a:off x="629755" y="2398079"/>
            <a:ext cx="1720319" cy="8642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1" name="Знак ''минус'' 30">
            <a:extLst>
              <a:ext uri="{FF2B5EF4-FFF2-40B4-BE49-F238E27FC236}">
                <a16:creationId xmlns:a16="http://schemas.microsoft.com/office/drawing/2014/main" id="{2285108B-BE85-0E90-B6BC-5145A85387ED}"/>
              </a:ext>
            </a:extLst>
          </p:cNvPr>
          <p:cNvSpPr/>
          <p:nvPr/>
        </p:nvSpPr>
        <p:spPr>
          <a:xfrm>
            <a:off x="2287704" y="2412995"/>
            <a:ext cx="1465466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2" name="Знак ''минус'' 31">
            <a:extLst>
              <a:ext uri="{FF2B5EF4-FFF2-40B4-BE49-F238E27FC236}">
                <a16:creationId xmlns:a16="http://schemas.microsoft.com/office/drawing/2014/main" id="{272A91BD-B7E9-16C8-9A58-3E547D6F12B9}"/>
              </a:ext>
            </a:extLst>
          </p:cNvPr>
          <p:cNvSpPr/>
          <p:nvPr/>
        </p:nvSpPr>
        <p:spPr>
          <a:xfrm>
            <a:off x="3784604" y="2402188"/>
            <a:ext cx="998205" cy="67795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Знак ''минус'' 32">
            <a:extLst>
              <a:ext uri="{FF2B5EF4-FFF2-40B4-BE49-F238E27FC236}">
                <a16:creationId xmlns:a16="http://schemas.microsoft.com/office/drawing/2014/main" id="{16915C0A-4F43-80F0-38E9-7CB88961FF62}"/>
              </a:ext>
            </a:extLst>
          </p:cNvPr>
          <p:cNvSpPr/>
          <p:nvPr/>
        </p:nvSpPr>
        <p:spPr>
          <a:xfrm>
            <a:off x="4917844" y="2419916"/>
            <a:ext cx="905788" cy="67795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4" name="Знак ''минус'' 33">
            <a:extLst>
              <a:ext uri="{FF2B5EF4-FFF2-40B4-BE49-F238E27FC236}">
                <a16:creationId xmlns:a16="http://schemas.microsoft.com/office/drawing/2014/main" id="{83965246-FE33-CD10-AC5C-671CE52CB3D7}"/>
              </a:ext>
            </a:extLst>
          </p:cNvPr>
          <p:cNvSpPr/>
          <p:nvPr/>
        </p:nvSpPr>
        <p:spPr>
          <a:xfrm>
            <a:off x="5967212" y="2419916"/>
            <a:ext cx="500253" cy="74284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Знак ''минус'' 34">
            <a:extLst>
              <a:ext uri="{FF2B5EF4-FFF2-40B4-BE49-F238E27FC236}">
                <a16:creationId xmlns:a16="http://schemas.microsoft.com/office/drawing/2014/main" id="{AF3C1827-C149-C682-A630-EB2547688317}"/>
              </a:ext>
            </a:extLst>
          </p:cNvPr>
          <p:cNvSpPr/>
          <p:nvPr/>
        </p:nvSpPr>
        <p:spPr>
          <a:xfrm>
            <a:off x="6383223" y="2410148"/>
            <a:ext cx="2130006" cy="78983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Знак ''минус'' 35">
            <a:extLst>
              <a:ext uri="{FF2B5EF4-FFF2-40B4-BE49-F238E27FC236}">
                <a16:creationId xmlns:a16="http://schemas.microsoft.com/office/drawing/2014/main" id="{E83B3535-0FC6-DE11-5FE0-47059059AF44}"/>
              </a:ext>
            </a:extLst>
          </p:cNvPr>
          <p:cNvSpPr/>
          <p:nvPr/>
        </p:nvSpPr>
        <p:spPr>
          <a:xfrm>
            <a:off x="629755" y="2785891"/>
            <a:ext cx="1437968" cy="45719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7" name="Знак ''минус'' 36">
            <a:extLst>
              <a:ext uri="{FF2B5EF4-FFF2-40B4-BE49-F238E27FC236}">
                <a16:creationId xmlns:a16="http://schemas.microsoft.com/office/drawing/2014/main" id="{87A68D17-B15F-A586-D59B-EA9149993B15}"/>
              </a:ext>
            </a:extLst>
          </p:cNvPr>
          <p:cNvSpPr/>
          <p:nvPr/>
        </p:nvSpPr>
        <p:spPr>
          <a:xfrm>
            <a:off x="1842031" y="2776094"/>
            <a:ext cx="1973511" cy="6438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Знак ''минус'' 37">
            <a:extLst>
              <a:ext uri="{FF2B5EF4-FFF2-40B4-BE49-F238E27FC236}">
                <a16:creationId xmlns:a16="http://schemas.microsoft.com/office/drawing/2014/main" id="{61499546-ED91-1203-B826-26EA72A5A93D}"/>
              </a:ext>
            </a:extLst>
          </p:cNvPr>
          <p:cNvSpPr/>
          <p:nvPr/>
        </p:nvSpPr>
        <p:spPr>
          <a:xfrm>
            <a:off x="3439521" y="2778554"/>
            <a:ext cx="2130006" cy="78983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9" name="Знак ''минус'' 38">
            <a:extLst>
              <a:ext uri="{FF2B5EF4-FFF2-40B4-BE49-F238E27FC236}">
                <a16:creationId xmlns:a16="http://schemas.microsoft.com/office/drawing/2014/main" id="{082FF436-A733-3F3F-FB3E-3870919DC986}"/>
              </a:ext>
            </a:extLst>
          </p:cNvPr>
          <p:cNvSpPr/>
          <p:nvPr/>
        </p:nvSpPr>
        <p:spPr>
          <a:xfrm>
            <a:off x="1576859" y="3146593"/>
            <a:ext cx="1340212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0" name="Знак ''минус'' 39">
            <a:extLst>
              <a:ext uri="{FF2B5EF4-FFF2-40B4-BE49-F238E27FC236}">
                <a16:creationId xmlns:a16="http://schemas.microsoft.com/office/drawing/2014/main" id="{0FB4907F-5DE4-37AE-937F-D013CB2DCDA3}"/>
              </a:ext>
            </a:extLst>
          </p:cNvPr>
          <p:cNvSpPr/>
          <p:nvPr/>
        </p:nvSpPr>
        <p:spPr>
          <a:xfrm>
            <a:off x="2917071" y="3147180"/>
            <a:ext cx="1150797" cy="78983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1" name="Знак ''минус'' 40">
            <a:extLst>
              <a:ext uri="{FF2B5EF4-FFF2-40B4-BE49-F238E27FC236}">
                <a16:creationId xmlns:a16="http://schemas.microsoft.com/office/drawing/2014/main" id="{ACA0B8E1-6913-29C7-832A-32704E024D7C}"/>
              </a:ext>
            </a:extLst>
          </p:cNvPr>
          <p:cNvSpPr/>
          <p:nvPr/>
        </p:nvSpPr>
        <p:spPr>
          <a:xfrm>
            <a:off x="4121876" y="3162645"/>
            <a:ext cx="687542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2" name="Знак ''минус'' 41">
            <a:extLst>
              <a:ext uri="{FF2B5EF4-FFF2-40B4-BE49-F238E27FC236}">
                <a16:creationId xmlns:a16="http://schemas.microsoft.com/office/drawing/2014/main" id="{7F1DC7BE-C5C5-EFA6-6A96-18A45665A480}"/>
              </a:ext>
            </a:extLst>
          </p:cNvPr>
          <p:cNvSpPr/>
          <p:nvPr/>
        </p:nvSpPr>
        <p:spPr>
          <a:xfrm>
            <a:off x="4983677" y="3158724"/>
            <a:ext cx="995608" cy="62935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3" name="Знак ''минус'' 42">
            <a:extLst>
              <a:ext uri="{FF2B5EF4-FFF2-40B4-BE49-F238E27FC236}">
                <a16:creationId xmlns:a16="http://schemas.microsoft.com/office/drawing/2014/main" id="{46699807-31EC-3BA5-760A-806D0FA08219}"/>
              </a:ext>
            </a:extLst>
          </p:cNvPr>
          <p:cNvSpPr/>
          <p:nvPr/>
        </p:nvSpPr>
        <p:spPr>
          <a:xfrm>
            <a:off x="6011778" y="3145046"/>
            <a:ext cx="1070666" cy="59983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4" name="Знак ''минус'' 43">
            <a:extLst>
              <a:ext uri="{FF2B5EF4-FFF2-40B4-BE49-F238E27FC236}">
                <a16:creationId xmlns:a16="http://schemas.microsoft.com/office/drawing/2014/main" id="{81D05D77-335E-E40B-AB99-6F59577A2267}"/>
              </a:ext>
            </a:extLst>
          </p:cNvPr>
          <p:cNvSpPr/>
          <p:nvPr/>
        </p:nvSpPr>
        <p:spPr>
          <a:xfrm>
            <a:off x="7082444" y="3144829"/>
            <a:ext cx="1379911" cy="62493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5" name="Знак ''минус'' 44">
            <a:extLst>
              <a:ext uri="{FF2B5EF4-FFF2-40B4-BE49-F238E27FC236}">
                <a16:creationId xmlns:a16="http://schemas.microsoft.com/office/drawing/2014/main" id="{BF62FC93-5993-B27E-EBAA-3AEE592157D3}"/>
              </a:ext>
            </a:extLst>
          </p:cNvPr>
          <p:cNvSpPr/>
          <p:nvPr/>
        </p:nvSpPr>
        <p:spPr>
          <a:xfrm flipV="1">
            <a:off x="738184" y="3496768"/>
            <a:ext cx="1777201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6" name="Знак ''минус'' 45">
            <a:extLst>
              <a:ext uri="{FF2B5EF4-FFF2-40B4-BE49-F238E27FC236}">
                <a16:creationId xmlns:a16="http://schemas.microsoft.com/office/drawing/2014/main" id="{527DE5A0-2C6C-848E-BE5D-6EDA9F5077BE}"/>
              </a:ext>
            </a:extLst>
          </p:cNvPr>
          <p:cNvSpPr/>
          <p:nvPr/>
        </p:nvSpPr>
        <p:spPr>
          <a:xfrm>
            <a:off x="5229390" y="2762335"/>
            <a:ext cx="995608" cy="8918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7" name="Знак ''минус'' 46">
            <a:extLst>
              <a:ext uri="{FF2B5EF4-FFF2-40B4-BE49-F238E27FC236}">
                <a16:creationId xmlns:a16="http://schemas.microsoft.com/office/drawing/2014/main" id="{E70122F0-6827-2098-B69D-71AD07C72C0A}"/>
              </a:ext>
            </a:extLst>
          </p:cNvPr>
          <p:cNvSpPr/>
          <p:nvPr/>
        </p:nvSpPr>
        <p:spPr>
          <a:xfrm>
            <a:off x="2410691" y="3515806"/>
            <a:ext cx="723897" cy="62493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1" name="Знак ''минус'' 90">
            <a:extLst>
              <a:ext uri="{FF2B5EF4-FFF2-40B4-BE49-F238E27FC236}">
                <a16:creationId xmlns:a16="http://schemas.microsoft.com/office/drawing/2014/main" id="{2EB6D85C-F1CC-D3A2-14B1-83496BB9222F}"/>
              </a:ext>
            </a:extLst>
          </p:cNvPr>
          <p:cNvSpPr/>
          <p:nvPr/>
        </p:nvSpPr>
        <p:spPr>
          <a:xfrm>
            <a:off x="3190926" y="3520851"/>
            <a:ext cx="301543" cy="49291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2" name="Знак ''минус'' 91">
            <a:extLst>
              <a:ext uri="{FF2B5EF4-FFF2-40B4-BE49-F238E27FC236}">
                <a16:creationId xmlns:a16="http://schemas.microsoft.com/office/drawing/2014/main" id="{61C2AB21-D03B-4451-4E09-AF6244C582E9}"/>
              </a:ext>
            </a:extLst>
          </p:cNvPr>
          <p:cNvSpPr/>
          <p:nvPr/>
        </p:nvSpPr>
        <p:spPr>
          <a:xfrm>
            <a:off x="3517132" y="3520852"/>
            <a:ext cx="1006337" cy="6546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3" name="Знак ''минус'' 92">
            <a:extLst>
              <a:ext uri="{FF2B5EF4-FFF2-40B4-BE49-F238E27FC236}">
                <a16:creationId xmlns:a16="http://schemas.microsoft.com/office/drawing/2014/main" id="{C652C4A9-308E-31B8-7C2D-CA6E507132A8}"/>
              </a:ext>
            </a:extLst>
          </p:cNvPr>
          <p:cNvSpPr/>
          <p:nvPr/>
        </p:nvSpPr>
        <p:spPr>
          <a:xfrm>
            <a:off x="4653897" y="3497487"/>
            <a:ext cx="1206344" cy="6734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4" name="Знак ''минус'' 93">
            <a:extLst>
              <a:ext uri="{FF2B5EF4-FFF2-40B4-BE49-F238E27FC236}">
                <a16:creationId xmlns:a16="http://schemas.microsoft.com/office/drawing/2014/main" id="{240A676A-8EF0-E538-E958-FE5BB51811C6}"/>
              </a:ext>
            </a:extLst>
          </p:cNvPr>
          <p:cNvSpPr/>
          <p:nvPr/>
        </p:nvSpPr>
        <p:spPr>
          <a:xfrm>
            <a:off x="5874883" y="3523613"/>
            <a:ext cx="311661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5" name="Знак ''минус'' 94">
            <a:extLst>
              <a:ext uri="{FF2B5EF4-FFF2-40B4-BE49-F238E27FC236}">
                <a16:creationId xmlns:a16="http://schemas.microsoft.com/office/drawing/2014/main" id="{5AF3A85D-7F4C-0A51-6AF4-BAF8DF7D1F7C}"/>
              </a:ext>
            </a:extLst>
          </p:cNvPr>
          <p:cNvSpPr/>
          <p:nvPr/>
        </p:nvSpPr>
        <p:spPr>
          <a:xfrm>
            <a:off x="5968813" y="3517652"/>
            <a:ext cx="2779915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6" name="Знак ''минус'' 95">
            <a:extLst>
              <a:ext uri="{FF2B5EF4-FFF2-40B4-BE49-F238E27FC236}">
                <a16:creationId xmlns:a16="http://schemas.microsoft.com/office/drawing/2014/main" id="{2201D829-1938-F4EF-04D6-6874D1C0B235}"/>
              </a:ext>
            </a:extLst>
          </p:cNvPr>
          <p:cNvSpPr/>
          <p:nvPr/>
        </p:nvSpPr>
        <p:spPr>
          <a:xfrm>
            <a:off x="577733" y="3873337"/>
            <a:ext cx="2339338" cy="5654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7" name="Знак ''минус'' 96">
            <a:extLst>
              <a:ext uri="{FF2B5EF4-FFF2-40B4-BE49-F238E27FC236}">
                <a16:creationId xmlns:a16="http://schemas.microsoft.com/office/drawing/2014/main" id="{E6852820-8102-73D3-8D2F-36994437FB40}"/>
              </a:ext>
            </a:extLst>
          </p:cNvPr>
          <p:cNvSpPr/>
          <p:nvPr/>
        </p:nvSpPr>
        <p:spPr>
          <a:xfrm>
            <a:off x="1598519" y="4238759"/>
            <a:ext cx="1191249" cy="69361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8" name="Знак ''минус'' 97">
            <a:extLst>
              <a:ext uri="{FF2B5EF4-FFF2-40B4-BE49-F238E27FC236}">
                <a16:creationId xmlns:a16="http://schemas.microsoft.com/office/drawing/2014/main" id="{77EF9D78-8864-E111-5425-2A3E836A18F4}"/>
              </a:ext>
            </a:extLst>
          </p:cNvPr>
          <p:cNvSpPr/>
          <p:nvPr/>
        </p:nvSpPr>
        <p:spPr>
          <a:xfrm>
            <a:off x="2663507" y="4255172"/>
            <a:ext cx="1447794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9" name="Знак ''минус'' 98">
            <a:extLst>
              <a:ext uri="{FF2B5EF4-FFF2-40B4-BE49-F238E27FC236}">
                <a16:creationId xmlns:a16="http://schemas.microsoft.com/office/drawing/2014/main" id="{F585897E-B4F2-E9AA-5CA6-FCA1D044F2BB}"/>
              </a:ext>
            </a:extLst>
          </p:cNvPr>
          <p:cNvSpPr/>
          <p:nvPr/>
        </p:nvSpPr>
        <p:spPr>
          <a:xfrm>
            <a:off x="4048353" y="4245117"/>
            <a:ext cx="1296729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Знак ''минус'' 99">
            <a:extLst>
              <a:ext uri="{FF2B5EF4-FFF2-40B4-BE49-F238E27FC236}">
                <a16:creationId xmlns:a16="http://schemas.microsoft.com/office/drawing/2014/main" id="{46F8D9EE-0C79-4BCE-BB3D-FA0C0E0A7269}"/>
              </a:ext>
            </a:extLst>
          </p:cNvPr>
          <p:cNvSpPr/>
          <p:nvPr/>
        </p:nvSpPr>
        <p:spPr>
          <a:xfrm>
            <a:off x="5292348" y="4237508"/>
            <a:ext cx="125496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1" name="Знак ''минус'' 100">
            <a:extLst>
              <a:ext uri="{FF2B5EF4-FFF2-40B4-BE49-F238E27FC236}">
                <a16:creationId xmlns:a16="http://schemas.microsoft.com/office/drawing/2014/main" id="{E025CB5B-C5A5-7565-F00D-9B092237B797}"/>
              </a:ext>
            </a:extLst>
          </p:cNvPr>
          <p:cNvSpPr/>
          <p:nvPr/>
        </p:nvSpPr>
        <p:spPr>
          <a:xfrm>
            <a:off x="5480790" y="4253165"/>
            <a:ext cx="1429779" cy="4938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2" name="Знак ''минус'' 101">
            <a:extLst>
              <a:ext uri="{FF2B5EF4-FFF2-40B4-BE49-F238E27FC236}">
                <a16:creationId xmlns:a16="http://schemas.microsoft.com/office/drawing/2014/main" id="{9B3FED09-4322-E5BA-05E2-C5A54D0F9115}"/>
              </a:ext>
            </a:extLst>
          </p:cNvPr>
          <p:cNvSpPr/>
          <p:nvPr/>
        </p:nvSpPr>
        <p:spPr>
          <a:xfrm>
            <a:off x="6661839" y="4255172"/>
            <a:ext cx="1695895" cy="52361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3" name="Знак ''минус'' 102">
            <a:extLst>
              <a:ext uri="{FF2B5EF4-FFF2-40B4-BE49-F238E27FC236}">
                <a16:creationId xmlns:a16="http://schemas.microsoft.com/office/drawing/2014/main" id="{5DEAB288-1519-2A56-CF8E-395494ACEE33}"/>
              </a:ext>
            </a:extLst>
          </p:cNvPr>
          <p:cNvSpPr/>
          <p:nvPr/>
        </p:nvSpPr>
        <p:spPr>
          <a:xfrm>
            <a:off x="766017" y="4627258"/>
            <a:ext cx="946114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4" name="Знак ''минус'' 103">
            <a:extLst>
              <a:ext uri="{FF2B5EF4-FFF2-40B4-BE49-F238E27FC236}">
                <a16:creationId xmlns:a16="http://schemas.microsoft.com/office/drawing/2014/main" id="{0C088166-869D-3853-684E-2E986ECEC62E}"/>
              </a:ext>
            </a:extLst>
          </p:cNvPr>
          <p:cNvSpPr/>
          <p:nvPr/>
        </p:nvSpPr>
        <p:spPr>
          <a:xfrm>
            <a:off x="1682806" y="4618961"/>
            <a:ext cx="439143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5" name="Знак ''минус'' 104">
            <a:extLst>
              <a:ext uri="{FF2B5EF4-FFF2-40B4-BE49-F238E27FC236}">
                <a16:creationId xmlns:a16="http://schemas.microsoft.com/office/drawing/2014/main" id="{B93FA52A-2CF3-02B2-541A-F0A44B21EF4F}"/>
              </a:ext>
            </a:extLst>
          </p:cNvPr>
          <p:cNvSpPr/>
          <p:nvPr/>
        </p:nvSpPr>
        <p:spPr>
          <a:xfrm>
            <a:off x="2158971" y="4605072"/>
            <a:ext cx="946114" cy="802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6" name="Знак ''минус'' 105">
            <a:extLst>
              <a:ext uri="{FF2B5EF4-FFF2-40B4-BE49-F238E27FC236}">
                <a16:creationId xmlns:a16="http://schemas.microsoft.com/office/drawing/2014/main" id="{4FA09993-53DD-8C87-4B17-0B2CD636BA5B}"/>
              </a:ext>
            </a:extLst>
          </p:cNvPr>
          <p:cNvSpPr/>
          <p:nvPr/>
        </p:nvSpPr>
        <p:spPr>
          <a:xfrm>
            <a:off x="3062408" y="4595868"/>
            <a:ext cx="1296729" cy="96004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7" name="Знак ''минус'' 106">
            <a:extLst>
              <a:ext uri="{FF2B5EF4-FFF2-40B4-BE49-F238E27FC236}">
                <a16:creationId xmlns:a16="http://schemas.microsoft.com/office/drawing/2014/main" id="{00EEAD74-5933-C2E2-D59B-9A88362BBCE1}"/>
              </a:ext>
            </a:extLst>
          </p:cNvPr>
          <p:cNvSpPr/>
          <p:nvPr/>
        </p:nvSpPr>
        <p:spPr>
          <a:xfrm>
            <a:off x="4303395" y="4617102"/>
            <a:ext cx="723897" cy="62493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8" name="Знак ''минус'' 107">
            <a:extLst>
              <a:ext uri="{FF2B5EF4-FFF2-40B4-BE49-F238E27FC236}">
                <a16:creationId xmlns:a16="http://schemas.microsoft.com/office/drawing/2014/main" id="{5396C3BB-251A-E3D8-80EB-B6B3C1BD4BAF}"/>
              </a:ext>
            </a:extLst>
          </p:cNvPr>
          <p:cNvSpPr/>
          <p:nvPr/>
        </p:nvSpPr>
        <p:spPr>
          <a:xfrm>
            <a:off x="5069826" y="4622885"/>
            <a:ext cx="367559" cy="4938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9" name="Знак ''минус'' 108">
            <a:extLst>
              <a:ext uri="{FF2B5EF4-FFF2-40B4-BE49-F238E27FC236}">
                <a16:creationId xmlns:a16="http://schemas.microsoft.com/office/drawing/2014/main" id="{2D94AD5C-CDA2-1279-546D-D726C1126DCD}"/>
              </a:ext>
            </a:extLst>
          </p:cNvPr>
          <p:cNvSpPr/>
          <p:nvPr/>
        </p:nvSpPr>
        <p:spPr>
          <a:xfrm>
            <a:off x="5306121" y="4595011"/>
            <a:ext cx="1225080" cy="7096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0" name="Знак ''минус'' 109">
            <a:extLst>
              <a:ext uri="{FF2B5EF4-FFF2-40B4-BE49-F238E27FC236}">
                <a16:creationId xmlns:a16="http://schemas.microsoft.com/office/drawing/2014/main" id="{CDAA3DBB-AD08-B689-B4B5-9E3B7C0189BF}"/>
              </a:ext>
            </a:extLst>
          </p:cNvPr>
          <p:cNvSpPr/>
          <p:nvPr/>
        </p:nvSpPr>
        <p:spPr>
          <a:xfrm>
            <a:off x="6467465" y="4627258"/>
            <a:ext cx="1010720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1" name="Знак ''минус'' 110">
            <a:extLst>
              <a:ext uri="{FF2B5EF4-FFF2-40B4-BE49-F238E27FC236}">
                <a16:creationId xmlns:a16="http://schemas.microsoft.com/office/drawing/2014/main" id="{7AB45A4D-E65F-335E-4C55-3327F223BCEA}"/>
              </a:ext>
            </a:extLst>
          </p:cNvPr>
          <p:cNvSpPr/>
          <p:nvPr/>
        </p:nvSpPr>
        <p:spPr>
          <a:xfrm>
            <a:off x="7478185" y="4617102"/>
            <a:ext cx="984170" cy="55171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2" name="Знак ''минус'' 111">
            <a:extLst>
              <a:ext uri="{FF2B5EF4-FFF2-40B4-BE49-F238E27FC236}">
                <a16:creationId xmlns:a16="http://schemas.microsoft.com/office/drawing/2014/main" id="{423D65E4-157E-8480-2567-103CA8B39B98}"/>
              </a:ext>
            </a:extLst>
          </p:cNvPr>
          <p:cNvSpPr/>
          <p:nvPr/>
        </p:nvSpPr>
        <p:spPr>
          <a:xfrm>
            <a:off x="721647" y="4983819"/>
            <a:ext cx="1129344" cy="7079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3" name="Знак ''минус'' 112">
            <a:extLst>
              <a:ext uri="{FF2B5EF4-FFF2-40B4-BE49-F238E27FC236}">
                <a16:creationId xmlns:a16="http://schemas.microsoft.com/office/drawing/2014/main" id="{56D2AE67-D8D9-93DE-2990-81B1493CEB81}"/>
              </a:ext>
            </a:extLst>
          </p:cNvPr>
          <p:cNvSpPr/>
          <p:nvPr/>
        </p:nvSpPr>
        <p:spPr>
          <a:xfrm>
            <a:off x="1682806" y="4975670"/>
            <a:ext cx="1308063" cy="59881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4" name="Знак ''минус'' 113">
            <a:extLst>
              <a:ext uri="{FF2B5EF4-FFF2-40B4-BE49-F238E27FC236}">
                <a16:creationId xmlns:a16="http://schemas.microsoft.com/office/drawing/2014/main" id="{B3C595A1-BF18-7DAB-4516-1BFC66B3C8F1}"/>
              </a:ext>
            </a:extLst>
          </p:cNvPr>
          <p:cNvSpPr/>
          <p:nvPr/>
        </p:nvSpPr>
        <p:spPr>
          <a:xfrm>
            <a:off x="2821509" y="4988824"/>
            <a:ext cx="1644138" cy="6639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5" name="Знак ''минус'' 114">
            <a:extLst>
              <a:ext uri="{FF2B5EF4-FFF2-40B4-BE49-F238E27FC236}">
                <a16:creationId xmlns:a16="http://schemas.microsoft.com/office/drawing/2014/main" id="{7E506A1D-DE86-A2B8-9069-F748DCB3B4FC}"/>
              </a:ext>
            </a:extLst>
          </p:cNvPr>
          <p:cNvSpPr/>
          <p:nvPr/>
        </p:nvSpPr>
        <p:spPr>
          <a:xfrm>
            <a:off x="4321733" y="4982750"/>
            <a:ext cx="335132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6" name="Знак ''минус'' 115">
            <a:extLst>
              <a:ext uri="{FF2B5EF4-FFF2-40B4-BE49-F238E27FC236}">
                <a16:creationId xmlns:a16="http://schemas.microsoft.com/office/drawing/2014/main" id="{38CF989F-9602-8067-9817-3CB728AE4DC5}"/>
              </a:ext>
            </a:extLst>
          </p:cNvPr>
          <p:cNvSpPr/>
          <p:nvPr/>
        </p:nvSpPr>
        <p:spPr>
          <a:xfrm>
            <a:off x="4489299" y="4980630"/>
            <a:ext cx="2172540" cy="58214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7" name="Знак ''минус'' 116">
            <a:extLst>
              <a:ext uri="{FF2B5EF4-FFF2-40B4-BE49-F238E27FC236}">
                <a16:creationId xmlns:a16="http://schemas.microsoft.com/office/drawing/2014/main" id="{3C3AF9B1-30B5-F7BC-8542-BFDC3F239BD6}"/>
              </a:ext>
            </a:extLst>
          </p:cNvPr>
          <p:cNvSpPr/>
          <p:nvPr/>
        </p:nvSpPr>
        <p:spPr>
          <a:xfrm>
            <a:off x="1716471" y="5352822"/>
            <a:ext cx="947036" cy="4701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8" name="Знак ''минус'' 117">
            <a:extLst>
              <a:ext uri="{FF2B5EF4-FFF2-40B4-BE49-F238E27FC236}">
                <a16:creationId xmlns:a16="http://schemas.microsoft.com/office/drawing/2014/main" id="{F6F0552C-B723-A531-ABC5-6DC3055063B8}"/>
              </a:ext>
            </a:extLst>
          </p:cNvPr>
          <p:cNvSpPr/>
          <p:nvPr/>
        </p:nvSpPr>
        <p:spPr>
          <a:xfrm>
            <a:off x="2515386" y="5323391"/>
            <a:ext cx="1825027" cy="8956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9" name="Знак ''минус'' 118">
            <a:extLst>
              <a:ext uri="{FF2B5EF4-FFF2-40B4-BE49-F238E27FC236}">
                <a16:creationId xmlns:a16="http://schemas.microsoft.com/office/drawing/2014/main" id="{E03CA8FC-3CAD-BEAD-10D7-77594B016BE4}"/>
              </a:ext>
            </a:extLst>
          </p:cNvPr>
          <p:cNvSpPr/>
          <p:nvPr/>
        </p:nvSpPr>
        <p:spPr>
          <a:xfrm>
            <a:off x="4251365" y="5353497"/>
            <a:ext cx="947036" cy="5407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0" name="Знак ''минус'' 119">
            <a:extLst>
              <a:ext uri="{FF2B5EF4-FFF2-40B4-BE49-F238E27FC236}">
                <a16:creationId xmlns:a16="http://schemas.microsoft.com/office/drawing/2014/main" id="{156A0F6B-25F7-4B48-E003-66A69C372A1F}"/>
              </a:ext>
            </a:extLst>
          </p:cNvPr>
          <p:cNvSpPr/>
          <p:nvPr/>
        </p:nvSpPr>
        <p:spPr>
          <a:xfrm>
            <a:off x="5154332" y="5334059"/>
            <a:ext cx="1313133" cy="7351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1" name="Знак ''минус'' 120">
            <a:extLst>
              <a:ext uri="{FF2B5EF4-FFF2-40B4-BE49-F238E27FC236}">
                <a16:creationId xmlns:a16="http://schemas.microsoft.com/office/drawing/2014/main" id="{0155E6CB-794E-E5EB-0C69-B728EE063812}"/>
              </a:ext>
            </a:extLst>
          </p:cNvPr>
          <p:cNvSpPr/>
          <p:nvPr/>
        </p:nvSpPr>
        <p:spPr>
          <a:xfrm>
            <a:off x="6350233" y="5370237"/>
            <a:ext cx="732211" cy="5408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2" name="Знак ''минус'' 121">
            <a:extLst>
              <a:ext uri="{FF2B5EF4-FFF2-40B4-BE49-F238E27FC236}">
                <a16:creationId xmlns:a16="http://schemas.microsoft.com/office/drawing/2014/main" id="{DEE856A1-2042-EF82-BC1E-2DF7A6F7951C}"/>
              </a:ext>
            </a:extLst>
          </p:cNvPr>
          <p:cNvSpPr/>
          <p:nvPr/>
        </p:nvSpPr>
        <p:spPr>
          <a:xfrm>
            <a:off x="7132387" y="5361857"/>
            <a:ext cx="287002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3" name="Знак ''минус'' 122">
            <a:extLst>
              <a:ext uri="{FF2B5EF4-FFF2-40B4-BE49-F238E27FC236}">
                <a16:creationId xmlns:a16="http://schemas.microsoft.com/office/drawing/2014/main" id="{E177C15B-0DC8-C63C-EA8F-FB882E9098A3}"/>
              </a:ext>
            </a:extLst>
          </p:cNvPr>
          <p:cNvSpPr/>
          <p:nvPr/>
        </p:nvSpPr>
        <p:spPr>
          <a:xfrm>
            <a:off x="7419389" y="5352822"/>
            <a:ext cx="1057896" cy="5948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4" name="Знак ''минус'' 123">
            <a:extLst>
              <a:ext uri="{FF2B5EF4-FFF2-40B4-BE49-F238E27FC236}">
                <a16:creationId xmlns:a16="http://schemas.microsoft.com/office/drawing/2014/main" id="{6BD209EA-EE8D-0B27-76AA-855FDDD8178A}"/>
              </a:ext>
            </a:extLst>
          </p:cNvPr>
          <p:cNvSpPr/>
          <p:nvPr/>
        </p:nvSpPr>
        <p:spPr>
          <a:xfrm>
            <a:off x="766017" y="5710524"/>
            <a:ext cx="1195786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5" name="Знак ''минус'' 124">
            <a:extLst>
              <a:ext uri="{FF2B5EF4-FFF2-40B4-BE49-F238E27FC236}">
                <a16:creationId xmlns:a16="http://schemas.microsoft.com/office/drawing/2014/main" id="{5EEC3356-943C-E458-085F-E905AA2A8644}"/>
              </a:ext>
            </a:extLst>
          </p:cNvPr>
          <p:cNvSpPr/>
          <p:nvPr/>
        </p:nvSpPr>
        <p:spPr>
          <a:xfrm>
            <a:off x="1885016" y="5720404"/>
            <a:ext cx="723897" cy="62493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6" name="Знак ''минус'' 125">
            <a:extLst>
              <a:ext uri="{FF2B5EF4-FFF2-40B4-BE49-F238E27FC236}">
                <a16:creationId xmlns:a16="http://schemas.microsoft.com/office/drawing/2014/main" id="{196E4AB2-4CA7-AE17-E418-4F147975CFE8}"/>
              </a:ext>
            </a:extLst>
          </p:cNvPr>
          <p:cNvSpPr/>
          <p:nvPr/>
        </p:nvSpPr>
        <p:spPr>
          <a:xfrm>
            <a:off x="2427198" y="5717109"/>
            <a:ext cx="1388344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7" name="Знак ''минус'' 126">
            <a:extLst>
              <a:ext uri="{FF2B5EF4-FFF2-40B4-BE49-F238E27FC236}">
                <a16:creationId xmlns:a16="http://schemas.microsoft.com/office/drawing/2014/main" id="{654BD61B-DD6D-D9CA-0C6E-C48664624613}"/>
              </a:ext>
            </a:extLst>
          </p:cNvPr>
          <p:cNvSpPr/>
          <p:nvPr/>
        </p:nvSpPr>
        <p:spPr>
          <a:xfrm>
            <a:off x="3749351" y="5710524"/>
            <a:ext cx="723897" cy="62493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8" name="Знак ''минус'' 127">
            <a:extLst>
              <a:ext uri="{FF2B5EF4-FFF2-40B4-BE49-F238E27FC236}">
                <a16:creationId xmlns:a16="http://schemas.microsoft.com/office/drawing/2014/main" id="{DCB809F2-9AAF-04FA-4E47-87973461F481}"/>
              </a:ext>
            </a:extLst>
          </p:cNvPr>
          <p:cNvSpPr/>
          <p:nvPr/>
        </p:nvSpPr>
        <p:spPr>
          <a:xfrm>
            <a:off x="4887873" y="5720404"/>
            <a:ext cx="451497" cy="5407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9" name="Знак ''минус'' 128">
            <a:extLst>
              <a:ext uri="{FF2B5EF4-FFF2-40B4-BE49-F238E27FC236}">
                <a16:creationId xmlns:a16="http://schemas.microsoft.com/office/drawing/2014/main" id="{C710DE3E-55D4-D88F-4BA1-C838E6CF5A2A}"/>
              </a:ext>
            </a:extLst>
          </p:cNvPr>
          <p:cNvSpPr/>
          <p:nvPr/>
        </p:nvSpPr>
        <p:spPr>
          <a:xfrm>
            <a:off x="5256039" y="5702791"/>
            <a:ext cx="1178076" cy="7351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0" name="Знак ''минус'' 129">
            <a:extLst>
              <a:ext uri="{FF2B5EF4-FFF2-40B4-BE49-F238E27FC236}">
                <a16:creationId xmlns:a16="http://schemas.microsoft.com/office/drawing/2014/main" id="{33A29A5D-AB55-6E34-D2AF-17717F0B29E8}"/>
              </a:ext>
            </a:extLst>
          </p:cNvPr>
          <p:cNvSpPr/>
          <p:nvPr/>
        </p:nvSpPr>
        <p:spPr>
          <a:xfrm>
            <a:off x="6350233" y="5706364"/>
            <a:ext cx="1010720" cy="5948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1" name="Знак ''минус'' 130">
            <a:extLst>
              <a:ext uri="{FF2B5EF4-FFF2-40B4-BE49-F238E27FC236}">
                <a16:creationId xmlns:a16="http://schemas.microsoft.com/office/drawing/2014/main" id="{7B1DAE82-7B41-C7D3-CE14-5FFD5EE21E6A}"/>
              </a:ext>
            </a:extLst>
          </p:cNvPr>
          <p:cNvSpPr/>
          <p:nvPr/>
        </p:nvSpPr>
        <p:spPr>
          <a:xfrm>
            <a:off x="7338435" y="5726503"/>
            <a:ext cx="287002" cy="5948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2" name="Знак ''минус'' 131">
            <a:extLst>
              <a:ext uri="{FF2B5EF4-FFF2-40B4-BE49-F238E27FC236}">
                <a16:creationId xmlns:a16="http://schemas.microsoft.com/office/drawing/2014/main" id="{99A1E490-ADA8-6BE3-4D2B-4BD902A2B306}"/>
              </a:ext>
            </a:extLst>
          </p:cNvPr>
          <p:cNvSpPr/>
          <p:nvPr/>
        </p:nvSpPr>
        <p:spPr>
          <a:xfrm>
            <a:off x="7532217" y="5694521"/>
            <a:ext cx="967529" cy="77723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3" name="Знак ''минус'' 132">
            <a:extLst>
              <a:ext uri="{FF2B5EF4-FFF2-40B4-BE49-F238E27FC236}">
                <a16:creationId xmlns:a16="http://schemas.microsoft.com/office/drawing/2014/main" id="{6F25F00A-87A8-C612-C62F-EBA3610DDEBD}"/>
              </a:ext>
            </a:extLst>
          </p:cNvPr>
          <p:cNvSpPr/>
          <p:nvPr/>
        </p:nvSpPr>
        <p:spPr>
          <a:xfrm>
            <a:off x="766017" y="6066930"/>
            <a:ext cx="832502" cy="7724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ED2E06F0-4A22-10B4-3A20-9F4BEC933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2" y="184666"/>
            <a:ext cx="743156" cy="743156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777443F5-3A37-0590-FE5A-5639C51D3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70" y="3349520"/>
            <a:ext cx="2928235" cy="3001199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95304CEA-E817-4752-37D6-884B36103E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98" y="1755541"/>
            <a:ext cx="3378116" cy="345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3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0B60AC2-0970-47EA-8FF2-1BEE9B03154A}"/>
</file>

<file path=customXml/itemProps2.xml><?xml version="1.0" encoding="utf-8"?>
<ds:datastoreItem xmlns:ds="http://schemas.openxmlformats.org/officeDocument/2006/customXml" ds:itemID="{C6DFE3CC-6D80-43EB-B04E-6789C67C1F8D}"/>
</file>

<file path=customXml/itemProps3.xml><?xml version="1.0" encoding="utf-8"?>
<ds:datastoreItem xmlns:ds="http://schemas.openxmlformats.org/officeDocument/2006/customXml" ds:itemID="{84488EFA-A4C9-40BA-865F-2BDAC8C244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Igor Belashov</dc:creator>
  <cp:lastModifiedBy>Igor Belashov</cp:lastModifiedBy>
  <cp:revision>1</cp:revision>
  <dcterms:created xsi:type="dcterms:W3CDTF">2026-01-18T17:48:18Z</dcterms:created>
  <dcterms:modified xsi:type="dcterms:W3CDTF">2026-01-18T17:48:42Z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