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>
        <p:scale>
          <a:sx n="80" d="100"/>
          <a:sy n="80" d="100"/>
        </p:scale>
        <p:origin x="691" y="3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44C019-5697-19A5-8374-E061ED884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9FF518-B9E9-3C00-50EF-27B90896E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824B33-FAA0-7E1B-BEAD-6E565482E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7A94FA-14B9-04D6-91DA-534745E39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2D204-3BA7-89DC-49BD-C8CE9D415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9562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963DB5-5C3C-BA36-CC26-24C2723E3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0DBD95-A0DF-E3C9-1AFC-B614B66C77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881D60-FB38-98CB-F598-0F43DAEF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410F4-6E46-3571-B490-BBE2BF867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53AD94-2A73-BC11-BBE9-F26E3A97C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31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7F6066-2FE4-6DF9-F358-5A9E9F2E9E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BBCDAC-F782-8DA0-09DB-A514A5B5F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61D1E5-2A23-00E8-FAEF-7FA863C43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1AF19E-5C2F-6AAD-093D-5520C0EF6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F9280D-3A4E-7CB2-9267-80DFE1FD0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6567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48AAC-4D0B-E6FD-8549-5CAC64D32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A695E-D57C-AA52-D256-E1081FFB49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E17F2-E384-9A62-8F2D-7F90C2B2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9D814E-45A3-46E7-DA65-7DF54450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6BCD2C-DE3F-C73D-226A-0EFF790CB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885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EF4F8-CB7A-6EB9-2824-4DE337FF3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325CD1-855B-31AF-0D95-BD365EACEF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1B8847-BBD5-25C2-F794-C19A15B6F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B62026-EAE6-A832-2087-FFE5270F2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0E9FE2-9B81-AA1D-B233-DE0ED9D60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F282B-F8A2-AF1C-255D-0C4B0F92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CE15DF-5794-3A94-8694-C2461E32B1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DC9C2E-06EE-A14C-FC78-C54E87905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01A90A-B502-36D3-BEE4-A88508AD7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777DAB-A917-88EE-1195-163419949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C158A2-AEEA-12F9-69A6-1BC1C2D1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7317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21F75-DC3F-1E80-0D3F-71AC38094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689B1-9D36-F94C-23C1-FEB42617C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EE6020-9782-3C6A-5706-1841BF039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59A279-2BC0-01B4-E3A8-592C139485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94E16F-DB83-4857-2A8C-9D2229EFE1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754F62D-2ECE-8900-5FA8-1CD9D719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C6B418-8B12-0A88-90D8-DE2CC4655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9BBEED-AFFF-4AEE-DBAD-AEC074FB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136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DF98FF-44FB-F32A-40ED-B5990CD44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D6A91D-3090-F1DB-8BD0-96B50DD82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6D1E4-5DB7-51F8-E7D0-DAF897026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FF6E8D-AF13-6AA9-699F-4171A6908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045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A8C52A-593F-DCA1-9DC1-1D3AF35E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DC99CAE-958B-5FCC-7296-8A25A14B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E5B5F7-6219-FB4D-B22A-2644E1264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57430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F870C-A943-1B24-0E17-9DEE6268B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A3D219-037B-8874-0B1E-FE53E4018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6261A1-CE70-CC7B-B739-846EB9908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026F42-C4F1-64F5-C5CC-BDA8536C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2C0C30-1CFC-C81B-A8B7-2AF38AE6E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03C7C-3062-EC49-5A7A-C599E4BC5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93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1593A9-8836-46CB-0620-AF4076AD7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9D622F7-8814-F40A-97D5-6832867F3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61B27A2-9F52-962C-6426-D06219A5F0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18C606-B1F6-3F47-FA31-7CF21E3CC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2A96FB-1447-1194-46D4-219399B41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81144D-3581-C68F-3BF5-6C83EF6A5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65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9A8EF-A252-766B-57E3-2E525D41A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CC57A2-F2DE-BF95-2083-827A9016B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58551-F4F0-DE25-5001-6AB6880218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24DDE-B5C7-4CAD-9E1E-8CE9DF09AA28}" type="datetimeFigureOut">
              <a:rPr lang="uk-UA" smtClean="0"/>
              <a:t>18.01.2026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8B0BC-F0BF-6D9C-3C1F-5588CBCF0A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10BF66-BC34-5FC1-F878-4393737C75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29528-0EA7-4079-BC0A-8643A24EC5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000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74E313-D398-EE2A-5FB6-BBB2EE25A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951" y="-67860"/>
            <a:ext cx="12257902" cy="6993720"/>
          </a:xfrm>
          <a:prstGeom prst="rect">
            <a:avLst/>
          </a:prstGeom>
        </p:spPr>
      </p:pic>
      <p:sp>
        <p:nvSpPr>
          <p:cNvPr id="6" name="Прямоугольник: скругленные углы 6">
            <a:extLst>
              <a:ext uri="{FF2B5EF4-FFF2-40B4-BE49-F238E27FC236}">
                <a16:creationId xmlns:a16="http://schemas.microsoft.com/office/drawing/2014/main" id="{C4620CD8-54D3-0FED-C8B6-3C31B9B5EB8C}"/>
              </a:ext>
            </a:extLst>
          </p:cNvPr>
          <p:cNvSpPr/>
          <p:nvPr/>
        </p:nvSpPr>
        <p:spPr>
          <a:xfrm>
            <a:off x="373875" y="955098"/>
            <a:ext cx="8220075" cy="562061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FF">
              <a:alpha val="90000"/>
            </a:srgbClr>
          </a:solidFill>
          <a:ln w="19046" cap="flat">
            <a:solidFill>
              <a:srgbClr val="0C445E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1" i="0" u="none" strike="noStrike" kern="1200" cap="none" spc="0" baseline="0" dirty="0">
              <a:solidFill>
                <a:srgbClr val="FFFFFF"/>
              </a:solidFill>
              <a:uFillTx/>
              <a:latin typeface="Apto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B9E5DF06-DFAB-C460-6A58-C16BC37684C0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545731" y="1041922"/>
            <a:ext cx="772868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	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Смелый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странник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Роман,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вооружённый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старым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барометром,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пробивался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сквозь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тернистые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заросли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деревьев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далёкой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планет</a:t>
            </a:r>
            <a:r>
              <a:rPr lang="uk-UA" altLang="uk-UA" sz="2400" dirty="0" err="1"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Он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рисковал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ради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одной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отыскать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прозрачный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Звёздный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Рубин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который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по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преданиям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даровал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правителю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невероятную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силу.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Вдруг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перед ним упало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старое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дерево,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открыв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вход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тайную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пещеру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вырезанными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иероглифами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Роман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открыл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сундук и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понял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тайну: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рубин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давал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военной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мощи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а просто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делал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сердца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людей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добрыми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храбрыми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Теперь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счастливый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герой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держит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приз в руках,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зная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главная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сила —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умение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верить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свою </a:t>
            </a:r>
            <a:r>
              <a:rPr kumimoji="0" lang="uk-UA" altLang="uk-UA" sz="2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мечту</a:t>
            </a:r>
            <a:r>
              <a:rPr kumimoji="0" lang="uk-UA" altLang="uk-UA" sz="2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Знак ''минус'' 7">
            <a:extLst>
              <a:ext uri="{FF2B5EF4-FFF2-40B4-BE49-F238E27FC236}">
                <a16:creationId xmlns:a16="http://schemas.microsoft.com/office/drawing/2014/main" id="{7C992CD0-737F-E8BD-871E-378882DC10CF}"/>
              </a:ext>
            </a:extLst>
          </p:cNvPr>
          <p:cNvSpPr/>
          <p:nvPr/>
        </p:nvSpPr>
        <p:spPr>
          <a:xfrm>
            <a:off x="1423599" y="1299511"/>
            <a:ext cx="1426563" cy="7989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Знак ''минус'' 8">
            <a:extLst>
              <a:ext uri="{FF2B5EF4-FFF2-40B4-BE49-F238E27FC236}">
                <a16:creationId xmlns:a16="http://schemas.microsoft.com/office/drawing/2014/main" id="{168FD4DC-9187-F939-ECA8-82FFDACBFB26}"/>
              </a:ext>
            </a:extLst>
          </p:cNvPr>
          <p:cNvSpPr/>
          <p:nvPr/>
        </p:nvSpPr>
        <p:spPr>
          <a:xfrm>
            <a:off x="3033943" y="1309926"/>
            <a:ext cx="1575924" cy="5500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Знак ''минус'' 9">
            <a:extLst>
              <a:ext uri="{FF2B5EF4-FFF2-40B4-BE49-F238E27FC236}">
                <a16:creationId xmlns:a16="http://schemas.microsoft.com/office/drawing/2014/main" id="{A6B25A59-8714-3473-D376-4E7E91AA8DE6}"/>
              </a:ext>
            </a:extLst>
          </p:cNvPr>
          <p:cNvSpPr/>
          <p:nvPr/>
        </p:nvSpPr>
        <p:spPr>
          <a:xfrm>
            <a:off x="4767999" y="1299511"/>
            <a:ext cx="1108024" cy="6431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Знак ''минус'' 10">
            <a:extLst>
              <a:ext uri="{FF2B5EF4-FFF2-40B4-BE49-F238E27FC236}">
                <a16:creationId xmlns:a16="http://schemas.microsoft.com/office/drawing/2014/main" id="{3EB577D5-02E0-563F-E708-D3FC326640C7}"/>
              </a:ext>
            </a:extLst>
          </p:cNvPr>
          <p:cNvSpPr/>
          <p:nvPr/>
        </p:nvSpPr>
        <p:spPr>
          <a:xfrm>
            <a:off x="5999831" y="1303864"/>
            <a:ext cx="2526773" cy="7989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Знак ''минус'' 11">
            <a:extLst>
              <a:ext uri="{FF2B5EF4-FFF2-40B4-BE49-F238E27FC236}">
                <a16:creationId xmlns:a16="http://schemas.microsoft.com/office/drawing/2014/main" id="{688DE5B3-6106-0AB7-12A2-3A5A6E3E7557}"/>
              </a:ext>
            </a:extLst>
          </p:cNvPr>
          <p:cNvSpPr/>
          <p:nvPr/>
        </p:nvSpPr>
        <p:spPr>
          <a:xfrm>
            <a:off x="545729" y="1683774"/>
            <a:ext cx="1260611" cy="5449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Знак ''минус'' 12">
            <a:extLst>
              <a:ext uri="{FF2B5EF4-FFF2-40B4-BE49-F238E27FC236}">
                <a16:creationId xmlns:a16="http://schemas.microsoft.com/office/drawing/2014/main" id="{F1CC27D9-A234-11C0-4060-37216CE2D340}"/>
              </a:ext>
            </a:extLst>
          </p:cNvPr>
          <p:cNvSpPr/>
          <p:nvPr/>
        </p:nvSpPr>
        <p:spPr>
          <a:xfrm>
            <a:off x="1527606" y="1673184"/>
            <a:ext cx="2389927" cy="4892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Знак ''минус'' 13">
            <a:extLst>
              <a:ext uri="{FF2B5EF4-FFF2-40B4-BE49-F238E27FC236}">
                <a16:creationId xmlns:a16="http://schemas.microsoft.com/office/drawing/2014/main" id="{77869767-5CCD-C867-643A-922E97DCA909}"/>
              </a:ext>
            </a:extLst>
          </p:cNvPr>
          <p:cNvSpPr/>
          <p:nvPr/>
        </p:nvSpPr>
        <p:spPr>
          <a:xfrm>
            <a:off x="3524152" y="1652830"/>
            <a:ext cx="2268382" cy="8979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Знак ''минус'' 14">
            <a:extLst>
              <a:ext uri="{FF2B5EF4-FFF2-40B4-BE49-F238E27FC236}">
                <a16:creationId xmlns:a16="http://schemas.microsoft.com/office/drawing/2014/main" id="{5C30B23C-22B5-DEF2-5979-15DF322DA6EC}"/>
              </a:ext>
            </a:extLst>
          </p:cNvPr>
          <p:cNvSpPr/>
          <p:nvPr/>
        </p:nvSpPr>
        <p:spPr>
          <a:xfrm>
            <a:off x="5543235" y="1658822"/>
            <a:ext cx="1106847" cy="8035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Знак ''минус'' 15">
            <a:extLst>
              <a:ext uri="{FF2B5EF4-FFF2-40B4-BE49-F238E27FC236}">
                <a16:creationId xmlns:a16="http://schemas.microsoft.com/office/drawing/2014/main" id="{6280FC73-51B1-B1CA-134B-5EEEAC06529D}"/>
              </a:ext>
            </a:extLst>
          </p:cNvPr>
          <p:cNvSpPr/>
          <p:nvPr/>
        </p:nvSpPr>
        <p:spPr>
          <a:xfrm>
            <a:off x="6498008" y="1645703"/>
            <a:ext cx="1870290" cy="9766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Знак ''минус'' 16">
            <a:extLst>
              <a:ext uri="{FF2B5EF4-FFF2-40B4-BE49-F238E27FC236}">
                <a16:creationId xmlns:a16="http://schemas.microsoft.com/office/drawing/2014/main" id="{C6B94F21-CB3D-CCE4-6975-FC87DD843B28}"/>
              </a:ext>
            </a:extLst>
          </p:cNvPr>
          <p:cNvSpPr/>
          <p:nvPr/>
        </p:nvSpPr>
        <p:spPr>
          <a:xfrm>
            <a:off x="509198" y="2022020"/>
            <a:ext cx="1433901" cy="6056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Знак ''минус'' 17">
            <a:extLst>
              <a:ext uri="{FF2B5EF4-FFF2-40B4-BE49-F238E27FC236}">
                <a16:creationId xmlns:a16="http://schemas.microsoft.com/office/drawing/2014/main" id="{98F118D5-651C-3AAB-AD25-9EE627E80727}"/>
              </a:ext>
            </a:extLst>
          </p:cNvPr>
          <p:cNvSpPr/>
          <p:nvPr/>
        </p:nvSpPr>
        <p:spPr>
          <a:xfrm>
            <a:off x="1727901" y="2013783"/>
            <a:ext cx="1708026" cy="9227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Знак ''минус'' 18">
            <a:extLst>
              <a:ext uri="{FF2B5EF4-FFF2-40B4-BE49-F238E27FC236}">
                <a16:creationId xmlns:a16="http://schemas.microsoft.com/office/drawing/2014/main" id="{C3BEC688-A2BB-642E-04D6-22DD1792E04B}"/>
              </a:ext>
            </a:extLst>
          </p:cNvPr>
          <p:cNvSpPr/>
          <p:nvPr/>
        </p:nvSpPr>
        <p:spPr>
          <a:xfrm>
            <a:off x="3194442" y="2039857"/>
            <a:ext cx="556030" cy="5940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Знак ''минус'' 19">
            <a:extLst>
              <a:ext uri="{FF2B5EF4-FFF2-40B4-BE49-F238E27FC236}">
                <a16:creationId xmlns:a16="http://schemas.microsoft.com/office/drawing/2014/main" id="{06B1F18E-0763-04C5-F7FF-50B1D5CA9573}"/>
              </a:ext>
            </a:extLst>
          </p:cNvPr>
          <p:cNvSpPr/>
          <p:nvPr/>
        </p:nvSpPr>
        <p:spPr>
          <a:xfrm>
            <a:off x="3581670" y="2015032"/>
            <a:ext cx="1495939" cy="10516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Знак ''минус'' 20">
            <a:extLst>
              <a:ext uri="{FF2B5EF4-FFF2-40B4-BE49-F238E27FC236}">
                <a16:creationId xmlns:a16="http://schemas.microsoft.com/office/drawing/2014/main" id="{FA82A22F-861E-31B1-2302-B796CA5DA304}"/>
              </a:ext>
            </a:extLst>
          </p:cNvPr>
          <p:cNvSpPr/>
          <p:nvPr/>
        </p:nvSpPr>
        <p:spPr>
          <a:xfrm>
            <a:off x="4817618" y="2034169"/>
            <a:ext cx="1495938" cy="8431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Знак ''минус'' 21">
            <a:extLst>
              <a:ext uri="{FF2B5EF4-FFF2-40B4-BE49-F238E27FC236}">
                <a16:creationId xmlns:a16="http://schemas.microsoft.com/office/drawing/2014/main" id="{71FB5420-8EAE-0B6B-439E-941381F49423}"/>
              </a:ext>
            </a:extLst>
          </p:cNvPr>
          <p:cNvSpPr/>
          <p:nvPr/>
        </p:nvSpPr>
        <p:spPr>
          <a:xfrm>
            <a:off x="1511615" y="2385956"/>
            <a:ext cx="502522" cy="6804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Знак ''минус'' 22">
            <a:extLst>
              <a:ext uri="{FF2B5EF4-FFF2-40B4-BE49-F238E27FC236}">
                <a16:creationId xmlns:a16="http://schemas.microsoft.com/office/drawing/2014/main" id="{BE055A87-6F93-E476-62AA-B4FD7961AA36}"/>
              </a:ext>
            </a:extLst>
          </p:cNvPr>
          <p:cNvSpPr/>
          <p:nvPr/>
        </p:nvSpPr>
        <p:spPr>
          <a:xfrm>
            <a:off x="1946474" y="2389564"/>
            <a:ext cx="1681330" cy="8573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Знак ''минус'' 23">
            <a:extLst>
              <a:ext uri="{FF2B5EF4-FFF2-40B4-BE49-F238E27FC236}">
                <a16:creationId xmlns:a16="http://schemas.microsoft.com/office/drawing/2014/main" id="{AF6AF6C9-6186-48D7-4C44-23345099899B}"/>
              </a:ext>
            </a:extLst>
          </p:cNvPr>
          <p:cNvSpPr/>
          <p:nvPr/>
        </p:nvSpPr>
        <p:spPr>
          <a:xfrm>
            <a:off x="3527278" y="2383346"/>
            <a:ext cx="914400" cy="7989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Знак ''минус'' 24">
            <a:extLst>
              <a:ext uri="{FF2B5EF4-FFF2-40B4-BE49-F238E27FC236}">
                <a16:creationId xmlns:a16="http://schemas.microsoft.com/office/drawing/2014/main" id="{9A5CD36C-0BBA-C218-E3F7-D34ABFC2A94F}"/>
              </a:ext>
            </a:extLst>
          </p:cNvPr>
          <p:cNvSpPr/>
          <p:nvPr/>
        </p:nvSpPr>
        <p:spPr>
          <a:xfrm>
            <a:off x="4358667" y="2387727"/>
            <a:ext cx="1121594" cy="7989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Знак ''минус'' 25">
            <a:extLst>
              <a:ext uri="{FF2B5EF4-FFF2-40B4-BE49-F238E27FC236}">
                <a16:creationId xmlns:a16="http://schemas.microsoft.com/office/drawing/2014/main" id="{D2618008-6BEB-4FC3-D19E-D4F97C779D61}"/>
              </a:ext>
            </a:extLst>
          </p:cNvPr>
          <p:cNvSpPr/>
          <p:nvPr/>
        </p:nvSpPr>
        <p:spPr>
          <a:xfrm>
            <a:off x="5411820" y="2405068"/>
            <a:ext cx="914400" cy="7989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Знак ''минус'' 26">
            <a:extLst>
              <a:ext uri="{FF2B5EF4-FFF2-40B4-BE49-F238E27FC236}">
                <a16:creationId xmlns:a16="http://schemas.microsoft.com/office/drawing/2014/main" id="{3DDD1472-8918-A0F1-11ED-4607764BC436}"/>
              </a:ext>
            </a:extLst>
          </p:cNvPr>
          <p:cNvSpPr/>
          <p:nvPr/>
        </p:nvSpPr>
        <p:spPr>
          <a:xfrm>
            <a:off x="6619544" y="2381138"/>
            <a:ext cx="1875022" cy="8431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Знак ''минус'' 27">
            <a:extLst>
              <a:ext uri="{FF2B5EF4-FFF2-40B4-BE49-F238E27FC236}">
                <a16:creationId xmlns:a16="http://schemas.microsoft.com/office/drawing/2014/main" id="{7822CB34-BA64-241F-BCCE-BD3B60D2AC40}"/>
              </a:ext>
            </a:extLst>
          </p:cNvPr>
          <p:cNvSpPr/>
          <p:nvPr/>
        </p:nvSpPr>
        <p:spPr>
          <a:xfrm>
            <a:off x="361949" y="2748586"/>
            <a:ext cx="2280352" cy="8578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Знак ''минус'' 28">
            <a:extLst>
              <a:ext uri="{FF2B5EF4-FFF2-40B4-BE49-F238E27FC236}">
                <a16:creationId xmlns:a16="http://schemas.microsoft.com/office/drawing/2014/main" id="{4261B66E-8D05-A458-A8CD-E088229D7165}"/>
              </a:ext>
            </a:extLst>
          </p:cNvPr>
          <p:cNvSpPr/>
          <p:nvPr/>
        </p:nvSpPr>
        <p:spPr>
          <a:xfrm>
            <a:off x="2554018" y="2763845"/>
            <a:ext cx="1903130" cy="717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Знак ''минус'' 29">
            <a:extLst>
              <a:ext uri="{FF2B5EF4-FFF2-40B4-BE49-F238E27FC236}">
                <a16:creationId xmlns:a16="http://schemas.microsoft.com/office/drawing/2014/main" id="{DB423785-1752-56B2-E143-DC3032E4CB1E}"/>
              </a:ext>
            </a:extLst>
          </p:cNvPr>
          <p:cNvSpPr/>
          <p:nvPr/>
        </p:nvSpPr>
        <p:spPr>
          <a:xfrm>
            <a:off x="4565861" y="2756708"/>
            <a:ext cx="1121594" cy="7177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Знак ''минус'' 30">
            <a:extLst>
              <a:ext uri="{FF2B5EF4-FFF2-40B4-BE49-F238E27FC236}">
                <a16:creationId xmlns:a16="http://schemas.microsoft.com/office/drawing/2014/main" id="{D7358600-07EC-9B26-F69A-E8DC48FC9E37}"/>
              </a:ext>
            </a:extLst>
          </p:cNvPr>
          <p:cNvSpPr/>
          <p:nvPr/>
        </p:nvSpPr>
        <p:spPr>
          <a:xfrm>
            <a:off x="5966112" y="2766536"/>
            <a:ext cx="1464869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Знак ''минус'' 31">
            <a:extLst>
              <a:ext uri="{FF2B5EF4-FFF2-40B4-BE49-F238E27FC236}">
                <a16:creationId xmlns:a16="http://schemas.microsoft.com/office/drawing/2014/main" id="{80A9509F-0B21-E1B7-27D0-41121F5818CC}"/>
              </a:ext>
            </a:extLst>
          </p:cNvPr>
          <p:cNvSpPr/>
          <p:nvPr/>
        </p:nvSpPr>
        <p:spPr>
          <a:xfrm>
            <a:off x="7698150" y="2750838"/>
            <a:ext cx="647065" cy="7764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Знак ''минус'' 32">
            <a:extLst>
              <a:ext uri="{FF2B5EF4-FFF2-40B4-BE49-F238E27FC236}">
                <a16:creationId xmlns:a16="http://schemas.microsoft.com/office/drawing/2014/main" id="{F66BFB28-5768-F709-EE6A-5BFBE2323147}"/>
              </a:ext>
            </a:extLst>
          </p:cNvPr>
          <p:cNvSpPr/>
          <p:nvPr/>
        </p:nvSpPr>
        <p:spPr>
          <a:xfrm>
            <a:off x="373875" y="3129660"/>
            <a:ext cx="2083413" cy="5917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Знак ''минус'' 33">
            <a:extLst>
              <a:ext uri="{FF2B5EF4-FFF2-40B4-BE49-F238E27FC236}">
                <a16:creationId xmlns:a16="http://schemas.microsoft.com/office/drawing/2014/main" id="{6B915564-E491-90CD-44F8-E682EE09405B}"/>
              </a:ext>
            </a:extLst>
          </p:cNvPr>
          <p:cNvSpPr/>
          <p:nvPr/>
        </p:nvSpPr>
        <p:spPr>
          <a:xfrm>
            <a:off x="2185101" y="3138122"/>
            <a:ext cx="1525894" cy="5859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Знак ''минус'' 34">
            <a:extLst>
              <a:ext uri="{FF2B5EF4-FFF2-40B4-BE49-F238E27FC236}">
                <a16:creationId xmlns:a16="http://schemas.microsoft.com/office/drawing/2014/main" id="{4948B127-7915-B5B7-6C4D-46C426FB3396}"/>
              </a:ext>
            </a:extLst>
          </p:cNvPr>
          <p:cNvSpPr/>
          <p:nvPr/>
        </p:nvSpPr>
        <p:spPr>
          <a:xfrm>
            <a:off x="3435927" y="3128529"/>
            <a:ext cx="1982896" cy="7989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Знак ''минус'' 35">
            <a:extLst>
              <a:ext uri="{FF2B5EF4-FFF2-40B4-BE49-F238E27FC236}">
                <a16:creationId xmlns:a16="http://schemas.microsoft.com/office/drawing/2014/main" id="{5F2336E8-22DE-71C2-9022-1B34CD66A3BA}"/>
              </a:ext>
            </a:extLst>
          </p:cNvPr>
          <p:cNvSpPr/>
          <p:nvPr/>
        </p:nvSpPr>
        <p:spPr>
          <a:xfrm>
            <a:off x="4967940" y="3113341"/>
            <a:ext cx="2463041" cy="9579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Знак ''минус'' 36">
            <a:extLst>
              <a:ext uri="{FF2B5EF4-FFF2-40B4-BE49-F238E27FC236}">
                <a16:creationId xmlns:a16="http://schemas.microsoft.com/office/drawing/2014/main" id="{E6795B88-2EBB-4229-D74D-C7CD9AFD3C47}"/>
              </a:ext>
            </a:extLst>
          </p:cNvPr>
          <p:cNvSpPr/>
          <p:nvPr/>
        </p:nvSpPr>
        <p:spPr>
          <a:xfrm>
            <a:off x="7107282" y="3122106"/>
            <a:ext cx="914400" cy="7989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Знак ''минус'' 37">
            <a:extLst>
              <a:ext uri="{FF2B5EF4-FFF2-40B4-BE49-F238E27FC236}">
                <a16:creationId xmlns:a16="http://schemas.microsoft.com/office/drawing/2014/main" id="{80E90EA8-43B8-0A46-085B-A0BDD7109849}"/>
              </a:ext>
            </a:extLst>
          </p:cNvPr>
          <p:cNvSpPr/>
          <p:nvPr/>
        </p:nvSpPr>
        <p:spPr>
          <a:xfrm>
            <a:off x="1478990" y="3476014"/>
            <a:ext cx="1075027" cy="7989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Знак ''минус'' 38">
            <a:extLst>
              <a:ext uri="{FF2B5EF4-FFF2-40B4-BE49-F238E27FC236}">
                <a16:creationId xmlns:a16="http://schemas.microsoft.com/office/drawing/2014/main" id="{05E246C2-D6D7-A4F0-9E93-355C9FAC85D6}"/>
              </a:ext>
            </a:extLst>
          </p:cNvPr>
          <p:cNvSpPr/>
          <p:nvPr/>
        </p:nvSpPr>
        <p:spPr>
          <a:xfrm>
            <a:off x="2365271" y="3506119"/>
            <a:ext cx="1070655" cy="6467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Знак ''минус'' 39">
            <a:extLst>
              <a:ext uri="{FF2B5EF4-FFF2-40B4-BE49-F238E27FC236}">
                <a16:creationId xmlns:a16="http://schemas.microsoft.com/office/drawing/2014/main" id="{5CD1DCB3-061A-81CC-ABAB-48B011DE3109}"/>
              </a:ext>
            </a:extLst>
          </p:cNvPr>
          <p:cNvSpPr/>
          <p:nvPr/>
        </p:nvSpPr>
        <p:spPr>
          <a:xfrm>
            <a:off x="3287310" y="3494663"/>
            <a:ext cx="759913" cy="8602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Знак ''минус'' 40">
            <a:extLst>
              <a:ext uri="{FF2B5EF4-FFF2-40B4-BE49-F238E27FC236}">
                <a16:creationId xmlns:a16="http://schemas.microsoft.com/office/drawing/2014/main" id="{A5D980C8-276D-E8AD-4E08-C3609F14F536}"/>
              </a:ext>
            </a:extLst>
          </p:cNvPr>
          <p:cNvSpPr/>
          <p:nvPr/>
        </p:nvSpPr>
        <p:spPr>
          <a:xfrm>
            <a:off x="3952873" y="3491982"/>
            <a:ext cx="1070655" cy="8646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Знак ''минус'' 41">
            <a:extLst>
              <a:ext uri="{FF2B5EF4-FFF2-40B4-BE49-F238E27FC236}">
                <a16:creationId xmlns:a16="http://schemas.microsoft.com/office/drawing/2014/main" id="{ACB2C863-FAB6-AAE3-1085-5C2BB1336488}"/>
              </a:ext>
            </a:extLst>
          </p:cNvPr>
          <p:cNvSpPr/>
          <p:nvPr/>
        </p:nvSpPr>
        <p:spPr>
          <a:xfrm>
            <a:off x="4838880" y="3489905"/>
            <a:ext cx="1230911" cy="8646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Знак ''минус'' 42">
            <a:extLst>
              <a:ext uri="{FF2B5EF4-FFF2-40B4-BE49-F238E27FC236}">
                <a16:creationId xmlns:a16="http://schemas.microsoft.com/office/drawing/2014/main" id="{0B89B8F4-D834-4322-3460-12AE6DB04EDE}"/>
              </a:ext>
            </a:extLst>
          </p:cNvPr>
          <p:cNvSpPr/>
          <p:nvPr/>
        </p:nvSpPr>
        <p:spPr>
          <a:xfrm>
            <a:off x="5883590" y="3480371"/>
            <a:ext cx="1296736" cy="10326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Знак ''минус'' 43">
            <a:extLst>
              <a:ext uri="{FF2B5EF4-FFF2-40B4-BE49-F238E27FC236}">
                <a16:creationId xmlns:a16="http://schemas.microsoft.com/office/drawing/2014/main" id="{A92FA327-E9C7-9F6E-3D97-B076925E6A30}"/>
              </a:ext>
            </a:extLst>
          </p:cNvPr>
          <p:cNvSpPr/>
          <p:nvPr/>
        </p:nvSpPr>
        <p:spPr>
          <a:xfrm>
            <a:off x="7065640" y="3504835"/>
            <a:ext cx="1120605" cy="6568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Знак ''минус'' 44">
            <a:extLst>
              <a:ext uri="{FF2B5EF4-FFF2-40B4-BE49-F238E27FC236}">
                <a16:creationId xmlns:a16="http://schemas.microsoft.com/office/drawing/2014/main" id="{07ACEB53-C3EE-34D1-660F-5D3D544414A8}"/>
              </a:ext>
            </a:extLst>
          </p:cNvPr>
          <p:cNvSpPr/>
          <p:nvPr/>
        </p:nvSpPr>
        <p:spPr>
          <a:xfrm>
            <a:off x="474934" y="3870832"/>
            <a:ext cx="914400" cy="7989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Знак ''минус'' 45">
            <a:extLst>
              <a:ext uri="{FF2B5EF4-FFF2-40B4-BE49-F238E27FC236}">
                <a16:creationId xmlns:a16="http://schemas.microsoft.com/office/drawing/2014/main" id="{C07D7CDC-92F4-376E-8365-069A4F45BEAC}"/>
              </a:ext>
            </a:extLst>
          </p:cNvPr>
          <p:cNvSpPr/>
          <p:nvPr/>
        </p:nvSpPr>
        <p:spPr>
          <a:xfrm>
            <a:off x="1317963" y="3877079"/>
            <a:ext cx="284334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Знак ''минус'' 46">
            <a:extLst>
              <a:ext uri="{FF2B5EF4-FFF2-40B4-BE49-F238E27FC236}">
                <a16:creationId xmlns:a16="http://schemas.microsoft.com/office/drawing/2014/main" id="{3931714B-8277-DC44-E1DC-6733F09D9CBB}"/>
              </a:ext>
            </a:extLst>
          </p:cNvPr>
          <p:cNvSpPr/>
          <p:nvPr/>
        </p:nvSpPr>
        <p:spPr>
          <a:xfrm>
            <a:off x="1504522" y="3852458"/>
            <a:ext cx="1245842" cy="82411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Знак ''минус'' 47">
            <a:extLst>
              <a:ext uri="{FF2B5EF4-FFF2-40B4-BE49-F238E27FC236}">
                <a16:creationId xmlns:a16="http://schemas.microsoft.com/office/drawing/2014/main" id="{C2B5C18F-9573-9EA3-BA04-D93E54A50ED6}"/>
              </a:ext>
            </a:extLst>
          </p:cNvPr>
          <p:cNvSpPr/>
          <p:nvPr/>
        </p:nvSpPr>
        <p:spPr>
          <a:xfrm>
            <a:off x="2609752" y="3888720"/>
            <a:ext cx="1343121" cy="5500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Знак ''минус'' 48">
            <a:extLst>
              <a:ext uri="{FF2B5EF4-FFF2-40B4-BE49-F238E27FC236}">
                <a16:creationId xmlns:a16="http://schemas.microsoft.com/office/drawing/2014/main" id="{B82EF085-1704-9CD8-1A3D-59750330BCA8}"/>
              </a:ext>
            </a:extLst>
          </p:cNvPr>
          <p:cNvSpPr/>
          <p:nvPr/>
        </p:nvSpPr>
        <p:spPr>
          <a:xfrm>
            <a:off x="3846251" y="3859273"/>
            <a:ext cx="245503" cy="58833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0" name="Знак ''минус'' 49">
            <a:extLst>
              <a:ext uri="{FF2B5EF4-FFF2-40B4-BE49-F238E27FC236}">
                <a16:creationId xmlns:a16="http://schemas.microsoft.com/office/drawing/2014/main" id="{070AB1DE-9485-34B7-D6C4-5D4A9AC94DFF}"/>
              </a:ext>
            </a:extLst>
          </p:cNvPr>
          <p:cNvSpPr/>
          <p:nvPr/>
        </p:nvSpPr>
        <p:spPr>
          <a:xfrm>
            <a:off x="3757819" y="3854865"/>
            <a:ext cx="2703548" cy="6216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Знак ''минус'' 50">
            <a:extLst>
              <a:ext uri="{FF2B5EF4-FFF2-40B4-BE49-F238E27FC236}">
                <a16:creationId xmlns:a16="http://schemas.microsoft.com/office/drawing/2014/main" id="{7C70F9A9-90A1-BF92-3DFB-E9A6DB503F10}"/>
              </a:ext>
            </a:extLst>
          </p:cNvPr>
          <p:cNvSpPr/>
          <p:nvPr/>
        </p:nvSpPr>
        <p:spPr>
          <a:xfrm>
            <a:off x="5847453" y="3848400"/>
            <a:ext cx="2598821" cy="8646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Знак ''минус'' 51">
            <a:extLst>
              <a:ext uri="{FF2B5EF4-FFF2-40B4-BE49-F238E27FC236}">
                <a16:creationId xmlns:a16="http://schemas.microsoft.com/office/drawing/2014/main" id="{6217BDDB-834C-EF08-5740-BD889B3B19DE}"/>
              </a:ext>
            </a:extLst>
          </p:cNvPr>
          <p:cNvSpPr/>
          <p:nvPr/>
        </p:nvSpPr>
        <p:spPr>
          <a:xfrm>
            <a:off x="1428504" y="4208160"/>
            <a:ext cx="1181248" cy="8536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Знак ''минус'' 52">
            <a:extLst>
              <a:ext uri="{FF2B5EF4-FFF2-40B4-BE49-F238E27FC236}">
                <a16:creationId xmlns:a16="http://schemas.microsoft.com/office/drawing/2014/main" id="{337B57EE-0524-2E55-C78C-C30AD6AE1113}"/>
              </a:ext>
            </a:extLst>
          </p:cNvPr>
          <p:cNvSpPr/>
          <p:nvPr/>
        </p:nvSpPr>
        <p:spPr>
          <a:xfrm>
            <a:off x="2426434" y="4222004"/>
            <a:ext cx="1324038" cy="6918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Знак ''минус'' 53">
            <a:extLst>
              <a:ext uri="{FF2B5EF4-FFF2-40B4-BE49-F238E27FC236}">
                <a16:creationId xmlns:a16="http://schemas.microsoft.com/office/drawing/2014/main" id="{5806F364-195B-65F5-F002-3C9C81032D50}"/>
              </a:ext>
            </a:extLst>
          </p:cNvPr>
          <p:cNvSpPr/>
          <p:nvPr/>
        </p:nvSpPr>
        <p:spPr>
          <a:xfrm>
            <a:off x="3492526" y="4252968"/>
            <a:ext cx="1272473" cy="4572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Знак ''минус'' 54">
            <a:extLst>
              <a:ext uri="{FF2B5EF4-FFF2-40B4-BE49-F238E27FC236}">
                <a16:creationId xmlns:a16="http://schemas.microsoft.com/office/drawing/2014/main" id="{C32D5E8D-91D3-F993-735E-9C841251280B}"/>
              </a:ext>
            </a:extLst>
          </p:cNvPr>
          <p:cNvSpPr/>
          <p:nvPr/>
        </p:nvSpPr>
        <p:spPr>
          <a:xfrm>
            <a:off x="4633341" y="4222711"/>
            <a:ext cx="336774" cy="6216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Знак ''минус'' 55">
            <a:extLst>
              <a:ext uri="{FF2B5EF4-FFF2-40B4-BE49-F238E27FC236}">
                <a16:creationId xmlns:a16="http://schemas.microsoft.com/office/drawing/2014/main" id="{08CDFA9F-213F-A21C-856E-6AEFE2282A02}"/>
              </a:ext>
            </a:extLst>
          </p:cNvPr>
          <p:cNvSpPr/>
          <p:nvPr/>
        </p:nvSpPr>
        <p:spPr>
          <a:xfrm>
            <a:off x="4850971" y="4233627"/>
            <a:ext cx="1121697" cy="5903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Знак ''минус'' 56">
            <a:extLst>
              <a:ext uri="{FF2B5EF4-FFF2-40B4-BE49-F238E27FC236}">
                <a16:creationId xmlns:a16="http://schemas.microsoft.com/office/drawing/2014/main" id="{F8F21AE7-0DEB-B66C-0B29-C4F6FA8B034A}"/>
              </a:ext>
            </a:extLst>
          </p:cNvPr>
          <p:cNvSpPr/>
          <p:nvPr/>
        </p:nvSpPr>
        <p:spPr>
          <a:xfrm>
            <a:off x="5883590" y="4213415"/>
            <a:ext cx="914400" cy="79897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Знак ''минус'' 57">
            <a:extLst>
              <a:ext uri="{FF2B5EF4-FFF2-40B4-BE49-F238E27FC236}">
                <a16:creationId xmlns:a16="http://schemas.microsoft.com/office/drawing/2014/main" id="{D2377FBF-4A32-E945-B871-72AAFF068CC5}"/>
              </a:ext>
            </a:extLst>
          </p:cNvPr>
          <p:cNvSpPr/>
          <p:nvPr/>
        </p:nvSpPr>
        <p:spPr>
          <a:xfrm flipV="1">
            <a:off x="6797990" y="4229749"/>
            <a:ext cx="1061702" cy="5593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Знак ''минус'' 58">
            <a:extLst>
              <a:ext uri="{FF2B5EF4-FFF2-40B4-BE49-F238E27FC236}">
                <a16:creationId xmlns:a16="http://schemas.microsoft.com/office/drawing/2014/main" id="{D5F3423E-F26A-11ED-37AC-C74FF29D666B}"/>
              </a:ext>
            </a:extLst>
          </p:cNvPr>
          <p:cNvSpPr/>
          <p:nvPr/>
        </p:nvSpPr>
        <p:spPr>
          <a:xfrm flipV="1">
            <a:off x="7790676" y="4246943"/>
            <a:ext cx="518661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0" name="Знак ''минус'' 59">
            <a:extLst>
              <a:ext uri="{FF2B5EF4-FFF2-40B4-BE49-F238E27FC236}">
                <a16:creationId xmlns:a16="http://schemas.microsoft.com/office/drawing/2014/main" id="{CFEA2991-5278-F3FA-37C5-3BEE39E6C1A8}"/>
              </a:ext>
            </a:extLst>
          </p:cNvPr>
          <p:cNvSpPr/>
          <p:nvPr/>
        </p:nvSpPr>
        <p:spPr>
          <a:xfrm flipV="1">
            <a:off x="509199" y="4614256"/>
            <a:ext cx="1099624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Знак ''минус'' 60">
            <a:extLst>
              <a:ext uri="{FF2B5EF4-FFF2-40B4-BE49-F238E27FC236}">
                <a16:creationId xmlns:a16="http://schemas.microsoft.com/office/drawing/2014/main" id="{0F498584-9A8E-E966-3136-3EECC62F26BA}"/>
              </a:ext>
            </a:extLst>
          </p:cNvPr>
          <p:cNvSpPr/>
          <p:nvPr/>
        </p:nvSpPr>
        <p:spPr>
          <a:xfrm flipV="1">
            <a:off x="1460130" y="4612320"/>
            <a:ext cx="1488859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Знак ''минус'' 61">
            <a:extLst>
              <a:ext uri="{FF2B5EF4-FFF2-40B4-BE49-F238E27FC236}">
                <a16:creationId xmlns:a16="http://schemas.microsoft.com/office/drawing/2014/main" id="{02D403BF-F648-9823-9F56-619FF8C3DF0E}"/>
              </a:ext>
            </a:extLst>
          </p:cNvPr>
          <p:cNvSpPr/>
          <p:nvPr/>
        </p:nvSpPr>
        <p:spPr>
          <a:xfrm flipV="1">
            <a:off x="2836072" y="4607722"/>
            <a:ext cx="914400" cy="4572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Знак ''минус'' 62">
            <a:extLst>
              <a:ext uri="{FF2B5EF4-FFF2-40B4-BE49-F238E27FC236}">
                <a16:creationId xmlns:a16="http://schemas.microsoft.com/office/drawing/2014/main" id="{D1D89409-2B29-9040-545F-630AE4060E95}"/>
              </a:ext>
            </a:extLst>
          </p:cNvPr>
          <p:cNvSpPr/>
          <p:nvPr/>
        </p:nvSpPr>
        <p:spPr>
          <a:xfrm flipV="1">
            <a:off x="3781014" y="4602412"/>
            <a:ext cx="282105" cy="7337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Знак ''минус'' 63">
            <a:extLst>
              <a:ext uri="{FF2B5EF4-FFF2-40B4-BE49-F238E27FC236}">
                <a16:creationId xmlns:a16="http://schemas.microsoft.com/office/drawing/2014/main" id="{4E9368BC-C8B7-3948-706F-5C2A040520C2}"/>
              </a:ext>
            </a:extLst>
          </p:cNvPr>
          <p:cNvSpPr/>
          <p:nvPr/>
        </p:nvSpPr>
        <p:spPr>
          <a:xfrm flipV="1">
            <a:off x="3952873" y="4589561"/>
            <a:ext cx="1288818" cy="6847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Знак ''минус'' 64">
            <a:extLst>
              <a:ext uri="{FF2B5EF4-FFF2-40B4-BE49-F238E27FC236}">
                <a16:creationId xmlns:a16="http://schemas.microsoft.com/office/drawing/2014/main" id="{6AFC40B2-C349-3F96-2144-AC4E7576C85F}"/>
              </a:ext>
            </a:extLst>
          </p:cNvPr>
          <p:cNvSpPr/>
          <p:nvPr/>
        </p:nvSpPr>
        <p:spPr>
          <a:xfrm flipV="1">
            <a:off x="5073107" y="4615957"/>
            <a:ext cx="1126967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Знак ''минус'' 65">
            <a:extLst>
              <a:ext uri="{FF2B5EF4-FFF2-40B4-BE49-F238E27FC236}">
                <a16:creationId xmlns:a16="http://schemas.microsoft.com/office/drawing/2014/main" id="{04C675A7-4620-AF92-44FB-E9AD1372932F}"/>
              </a:ext>
            </a:extLst>
          </p:cNvPr>
          <p:cNvSpPr/>
          <p:nvPr/>
        </p:nvSpPr>
        <p:spPr>
          <a:xfrm flipV="1">
            <a:off x="6045271" y="4592089"/>
            <a:ext cx="1253132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Знак ''минус'' 66">
            <a:extLst>
              <a:ext uri="{FF2B5EF4-FFF2-40B4-BE49-F238E27FC236}">
                <a16:creationId xmlns:a16="http://schemas.microsoft.com/office/drawing/2014/main" id="{C80992F0-191E-617A-C0D1-627A5524AB07}"/>
              </a:ext>
            </a:extLst>
          </p:cNvPr>
          <p:cNvSpPr/>
          <p:nvPr/>
        </p:nvSpPr>
        <p:spPr>
          <a:xfrm flipV="1">
            <a:off x="7155487" y="4602614"/>
            <a:ext cx="1138812" cy="5593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Знак ''минус'' 67">
            <a:extLst>
              <a:ext uri="{FF2B5EF4-FFF2-40B4-BE49-F238E27FC236}">
                <a16:creationId xmlns:a16="http://schemas.microsoft.com/office/drawing/2014/main" id="{4BB4C30B-DAD6-96EC-1B5F-17587B65D21E}"/>
              </a:ext>
            </a:extLst>
          </p:cNvPr>
          <p:cNvSpPr/>
          <p:nvPr/>
        </p:nvSpPr>
        <p:spPr>
          <a:xfrm flipV="1">
            <a:off x="568089" y="4979812"/>
            <a:ext cx="1537801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Знак ''минус'' 68">
            <a:extLst>
              <a:ext uri="{FF2B5EF4-FFF2-40B4-BE49-F238E27FC236}">
                <a16:creationId xmlns:a16="http://schemas.microsoft.com/office/drawing/2014/main" id="{D75114D2-9561-1676-800C-F96EA86FF4F3}"/>
              </a:ext>
            </a:extLst>
          </p:cNvPr>
          <p:cNvSpPr/>
          <p:nvPr/>
        </p:nvSpPr>
        <p:spPr>
          <a:xfrm>
            <a:off x="1941709" y="4971672"/>
            <a:ext cx="312170" cy="4572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Знак ''минус'' 69">
            <a:extLst>
              <a:ext uri="{FF2B5EF4-FFF2-40B4-BE49-F238E27FC236}">
                <a16:creationId xmlns:a16="http://schemas.microsoft.com/office/drawing/2014/main" id="{2D3633D1-1DED-544D-ABA4-57A96D8ADFBD}"/>
              </a:ext>
            </a:extLst>
          </p:cNvPr>
          <p:cNvSpPr/>
          <p:nvPr/>
        </p:nvSpPr>
        <p:spPr>
          <a:xfrm>
            <a:off x="2060146" y="4962405"/>
            <a:ext cx="1828800" cy="8366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Знак ''минус'' 70">
            <a:extLst>
              <a:ext uri="{FF2B5EF4-FFF2-40B4-BE49-F238E27FC236}">
                <a16:creationId xmlns:a16="http://schemas.microsoft.com/office/drawing/2014/main" id="{58B5BD7C-C6DC-968C-7D53-91EBEBCB9353}"/>
              </a:ext>
            </a:extLst>
          </p:cNvPr>
          <p:cNvSpPr/>
          <p:nvPr/>
        </p:nvSpPr>
        <p:spPr>
          <a:xfrm>
            <a:off x="1472738" y="5321341"/>
            <a:ext cx="1186153" cy="5192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Знак ''минус'' 71">
            <a:extLst>
              <a:ext uri="{FF2B5EF4-FFF2-40B4-BE49-F238E27FC236}">
                <a16:creationId xmlns:a16="http://schemas.microsoft.com/office/drawing/2014/main" id="{B1074EE6-E4E7-30EE-8EC3-6E0FB6EC3203}"/>
              </a:ext>
            </a:extLst>
          </p:cNvPr>
          <p:cNvSpPr/>
          <p:nvPr/>
        </p:nvSpPr>
        <p:spPr>
          <a:xfrm flipV="1">
            <a:off x="2608554" y="5321078"/>
            <a:ext cx="2156445" cy="7647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Знак ''минус'' 72">
            <a:extLst>
              <a:ext uri="{FF2B5EF4-FFF2-40B4-BE49-F238E27FC236}">
                <a16:creationId xmlns:a16="http://schemas.microsoft.com/office/drawing/2014/main" id="{C6E20326-036C-446A-7E8D-CBF5852B65DC}"/>
              </a:ext>
            </a:extLst>
          </p:cNvPr>
          <p:cNvSpPr/>
          <p:nvPr/>
        </p:nvSpPr>
        <p:spPr>
          <a:xfrm flipV="1">
            <a:off x="4669457" y="5321341"/>
            <a:ext cx="1017997" cy="5322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Знак ''минус'' 73">
            <a:extLst>
              <a:ext uri="{FF2B5EF4-FFF2-40B4-BE49-F238E27FC236}">
                <a16:creationId xmlns:a16="http://schemas.microsoft.com/office/drawing/2014/main" id="{5EF06123-D74A-E786-BFE9-FFFC62EBE16A}"/>
              </a:ext>
            </a:extLst>
          </p:cNvPr>
          <p:cNvSpPr/>
          <p:nvPr/>
        </p:nvSpPr>
        <p:spPr>
          <a:xfrm flipV="1">
            <a:off x="5699654" y="5351837"/>
            <a:ext cx="1253131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5" name="Знак ''минус'' 74">
            <a:extLst>
              <a:ext uri="{FF2B5EF4-FFF2-40B4-BE49-F238E27FC236}">
                <a16:creationId xmlns:a16="http://schemas.microsoft.com/office/drawing/2014/main" id="{1F2C9E13-D746-E7CC-091B-DDCCD31ED56A}"/>
              </a:ext>
            </a:extLst>
          </p:cNvPr>
          <p:cNvSpPr/>
          <p:nvPr/>
        </p:nvSpPr>
        <p:spPr>
          <a:xfrm flipV="1">
            <a:off x="6940449" y="5324443"/>
            <a:ext cx="914400" cy="4572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Знак ''минус'' 75">
            <a:extLst>
              <a:ext uri="{FF2B5EF4-FFF2-40B4-BE49-F238E27FC236}">
                <a16:creationId xmlns:a16="http://schemas.microsoft.com/office/drawing/2014/main" id="{93C81EC4-046B-8E89-E188-660785D1BC31}"/>
              </a:ext>
            </a:extLst>
          </p:cNvPr>
          <p:cNvSpPr/>
          <p:nvPr/>
        </p:nvSpPr>
        <p:spPr>
          <a:xfrm flipV="1">
            <a:off x="7853794" y="5347303"/>
            <a:ext cx="432825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7" name="Знак ''минус'' 76">
            <a:extLst>
              <a:ext uri="{FF2B5EF4-FFF2-40B4-BE49-F238E27FC236}">
                <a16:creationId xmlns:a16="http://schemas.microsoft.com/office/drawing/2014/main" id="{5C4A5CAB-A9D0-23B7-30D3-49D9819E30FF}"/>
              </a:ext>
            </a:extLst>
          </p:cNvPr>
          <p:cNvSpPr/>
          <p:nvPr/>
        </p:nvSpPr>
        <p:spPr>
          <a:xfrm flipV="1">
            <a:off x="545729" y="5690595"/>
            <a:ext cx="914400" cy="4572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Знак ''минус'' 77">
            <a:extLst>
              <a:ext uri="{FF2B5EF4-FFF2-40B4-BE49-F238E27FC236}">
                <a16:creationId xmlns:a16="http://schemas.microsoft.com/office/drawing/2014/main" id="{84EBDE11-0F0D-D46B-0353-49E26D6C4C6A}"/>
              </a:ext>
            </a:extLst>
          </p:cNvPr>
          <p:cNvSpPr/>
          <p:nvPr/>
        </p:nvSpPr>
        <p:spPr>
          <a:xfrm flipV="1">
            <a:off x="1450871" y="5709236"/>
            <a:ext cx="914400" cy="4572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9" name="Знак ''минус'' 78">
            <a:extLst>
              <a:ext uri="{FF2B5EF4-FFF2-40B4-BE49-F238E27FC236}">
                <a16:creationId xmlns:a16="http://schemas.microsoft.com/office/drawing/2014/main" id="{5952EEC2-0ED0-E88E-45B7-3FB005F8F1D4}"/>
              </a:ext>
            </a:extLst>
          </p:cNvPr>
          <p:cNvSpPr/>
          <p:nvPr/>
        </p:nvSpPr>
        <p:spPr>
          <a:xfrm flipV="1">
            <a:off x="2382563" y="5683327"/>
            <a:ext cx="523781" cy="6767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0" name="Знак ''минус'' 79">
            <a:extLst>
              <a:ext uri="{FF2B5EF4-FFF2-40B4-BE49-F238E27FC236}">
                <a16:creationId xmlns:a16="http://schemas.microsoft.com/office/drawing/2014/main" id="{93B322C1-A484-859B-A89F-0C514DB07643}"/>
              </a:ext>
            </a:extLst>
          </p:cNvPr>
          <p:cNvSpPr/>
          <p:nvPr/>
        </p:nvSpPr>
        <p:spPr>
          <a:xfrm flipV="1">
            <a:off x="2794041" y="5705282"/>
            <a:ext cx="1423083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1" name="Знак ''минус'' 80">
            <a:extLst>
              <a:ext uri="{FF2B5EF4-FFF2-40B4-BE49-F238E27FC236}">
                <a16:creationId xmlns:a16="http://schemas.microsoft.com/office/drawing/2014/main" id="{9F75BF2F-5BD5-B8D5-1690-0515C111A086}"/>
              </a:ext>
            </a:extLst>
          </p:cNvPr>
          <p:cNvSpPr/>
          <p:nvPr/>
        </p:nvSpPr>
        <p:spPr>
          <a:xfrm>
            <a:off x="4014786" y="5681829"/>
            <a:ext cx="914400" cy="73376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6" name="Знак ''минус'' 85">
            <a:extLst>
              <a:ext uri="{FF2B5EF4-FFF2-40B4-BE49-F238E27FC236}">
                <a16:creationId xmlns:a16="http://schemas.microsoft.com/office/drawing/2014/main" id="{4193785F-44DA-61B0-26D5-95853D943B47}"/>
              </a:ext>
            </a:extLst>
          </p:cNvPr>
          <p:cNvSpPr/>
          <p:nvPr/>
        </p:nvSpPr>
        <p:spPr>
          <a:xfrm>
            <a:off x="5199686" y="5698486"/>
            <a:ext cx="619879" cy="49474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Знак ''минус'' 86">
            <a:extLst>
              <a:ext uri="{FF2B5EF4-FFF2-40B4-BE49-F238E27FC236}">
                <a16:creationId xmlns:a16="http://schemas.microsoft.com/office/drawing/2014/main" id="{B8F4E875-A7F6-518D-93A5-317BBA1C64BE}"/>
              </a:ext>
            </a:extLst>
          </p:cNvPr>
          <p:cNvSpPr/>
          <p:nvPr/>
        </p:nvSpPr>
        <p:spPr>
          <a:xfrm>
            <a:off x="5658090" y="5690124"/>
            <a:ext cx="1346311" cy="4572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Знак ''минус'' 87">
            <a:extLst>
              <a:ext uri="{FF2B5EF4-FFF2-40B4-BE49-F238E27FC236}">
                <a16:creationId xmlns:a16="http://schemas.microsoft.com/office/drawing/2014/main" id="{254584DE-C1AE-32ED-667A-8045BD9F9B7C}"/>
              </a:ext>
            </a:extLst>
          </p:cNvPr>
          <p:cNvSpPr/>
          <p:nvPr/>
        </p:nvSpPr>
        <p:spPr>
          <a:xfrm>
            <a:off x="6841202" y="5688434"/>
            <a:ext cx="1180479" cy="70322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Знак ''минус'' 88">
            <a:extLst>
              <a:ext uri="{FF2B5EF4-FFF2-40B4-BE49-F238E27FC236}">
                <a16:creationId xmlns:a16="http://schemas.microsoft.com/office/drawing/2014/main" id="{37404E03-F41F-E518-6E8D-606075DF84D4}"/>
              </a:ext>
            </a:extLst>
          </p:cNvPr>
          <p:cNvSpPr/>
          <p:nvPr/>
        </p:nvSpPr>
        <p:spPr>
          <a:xfrm>
            <a:off x="7962940" y="5688434"/>
            <a:ext cx="264938" cy="73375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Знак ''минус'' 89">
            <a:extLst>
              <a:ext uri="{FF2B5EF4-FFF2-40B4-BE49-F238E27FC236}">
                <a16:creationId xmlns:a16="http://schemas.microsoft.com/office/drawing/2014/main" id="{7C340067-9E03-1F29-E42D-EF39354155CC}"/>
              </a:ext>
            </a:extLst>
          </p:cNvPr>
          <p:cNvSpPr/>
          <p:nvPr/>
        </p:nvSpPr>
        <p:spPr>
          <a:xfrm>
            <a:off x="545729" y="6072285"/>
            <a:ext cx="914400" cy="4572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1" name="Знак ''минус'' 90">
            <a:extLst>
              <a:ext uri="{FF2B5EF4-FFF2-40B4-BE49-F238E27FC236}">
                <a16:creationId xmlns:a16="http://schemas.microsoft.com/office/drawing/2014/main" id="{71759B9E-7BA8-F46C-9E86-C4BECE19ED80}"/>
              </a:ext>
            </a:extLst>
          </p:cNvPr>
          <p:cNvSpPr/>
          <p:nvPr/>
        </p:nvSpPr>
        <p:spPr>
          <a:xfrm>
            <a:off x="1349140" y="6071943"/>
            <a:ext cx="1108148" cy="45719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E5673033-2944-4B87-77B7-0BE123F35B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55" y="133098"/>
            <a:ext cx="743156" cy="743156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6FFD8582-EDF2-0FA9-4567-C19E1FB881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779" y="3607762"/>
            <a:ext cx="2928235" cy="3001199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FBF49E4F-6892-1F6E-211E-0F97FFEF7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014" y="2118481"/>
            <a:ext cx="3378116" cy="345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7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3" fill="hold">
                      <p:stCondLst>
                        <p:cond delay="indefinite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3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4" fill="hold">
                      <p:stCondLst>
                        <p:cond delay="0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9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751C5F6B-A5F3-4AFB-8D3F-003618692BB5}"/>
</file>

<file path=customXml/itemProps2.xml><?xml version="1.0" encoding="utf-8"?>
<ds:datastoreItem xmlns:ds="http://schemas.openxmlformats.org/officeDocument/2006/customXml" ds:itemID="{FA867C45-40BE-4464-A333-0D4CADBA2B0E}"/>
</file>

<file path=customXml/itemProps3.xml><?xml version="1.0" encoding="utf-8"?>
<ds:datastoreItem xmlns:ds="http://schemas.openxmlformats.org/officeDocument/2006/customXml" ds:itemID="{792D5544-C7C7-42CC-923C-C4F4D39EF8B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Igor Belashov</dc:creator>
  <cp:lastModifiedBy>Igor Belashov</cp:lastModifiedBy>
  <cp:revision>1</cp:revision>
  <dcterms:created xsi:type="dcterms:W3CDTF">2026-01-18T18:13:19Z</dcterms:created>
  <dcterms:modified xsi:type="dcterms:W3CDTF">2026-01-18T18:13:37Z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