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7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8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2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1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0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8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1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2251-2E5C-4D95-B5DA-DCA875E0CF35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3BAF-1137-4C35-9D4A-E7624773B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8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g"/><Relationship Id="rId18" Type="http://schemas.openxmlformats.org/officeDocument/2006/relationships/image" Target="../media/image6.png"/><Relationship Id="rId26" Type="http://schemas.openxmlformats.org/officeDocument/2006/relationships/image" Target="../media/image10.png"/><Relationship Id="rId39" Type="http://schemas.microsoft.com/office/2007/relationships/hdphoto" Target="../media/hdphoto12.wdp"/><Relationship Id="rId3" Type="http://schemas.microsoft.com/office/2007/relationships/media" Target="../media/media2.mp3"/><Relationship Id="rId21" Type="http://schemas.microsoft.com/office/2007/relationships/hdphoto" Target="../media/hdphoto3.wdp"/><Relationship Id="rId34" Type="http://schemas.openxmlformats.org/officeDocument/2006/relationships/image" Target="../media/image14.png"/><Relationship Id="rId42" Type="http://schemas.microsoft.com/office/2007/relationships/hdphoto" Target="../media/hdphoto13.wdp"/><Relationship Id="rId47" Type="http://schemas.openxmlformats.org/officeDocument/2006/relationships/image" Target="../media/image21.png"/><Relationship Id="rId7" Type="http://schemas.microsoft.com/office/2007/relationships/media" Target="../media/media4.mp3"/><Relationship Id="rId12" Type="http://schemas.openxmlformats.org/officeDocument/2006/relationships/image" Target="../media/image1.jpg"/><Relationship Id="rId17" Type="http://schemas.microsoft.com/office/2007/relationships/hdphoto" Target="../media/hdphoto1.wdp"/><Relationship Id="rId25" Type="http://schemas.microsoft.com/office/2007/relationships/hdphoto" Target="../media/hdphoto5.wdp"/><Relationship Id="rId33" Type="http://schemas.microsoft.com/office/2007/relationships/hdphoto" Target="../media/hdphoto9.wdp"/><Relationship Id="rId38" Type="http://schemas.openxmlformats.org/officeDocument/2006/relationships/image" Target="../media/image16.png"/><Relationship Id="rId46" Type="http://schemas.microsoft.com/office/2007/relationships/hdphoto" Target="../media/hdphoto15.wdp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microsoft.com/office/2007/relationships/hdphoto" Target="../media/hdphoto7.wdp"/><Relationship Id="rId41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9.png"/><Relationship Id="rId32" Type="http://schemas.openxmlformats.org/officeDocument/2006/relationships/image" Target="../media/image13.png"/><Relationship Id="rId37" Type="http://schemas.microsoft.com/office/2007/relationships/hdphoto" Target="../media/hdphoto11.wdp"/><Relationship Id="rId40" Type="http://schemas.openxmlformats.org/officeDocument/2006/relationships/image" Target="../media/image17.png"/><Relationship Id="rId45" Type="http://schemas.openxmlformats.org/officeDocument/2006/relationships/image" Target="../media/image20.png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microsoft.com/office/2007/relationships/hdphoto" Target="../media/hdphoto4.wdp"/><Relationship Id="rId28" Type="http://schemas.openxmlformats.org/officeDocument/2006/relationships/image" Target="../media/image11.png"/><Relationship Id="rId36" Type="http://schemas.openxmlformats.org/officeDocument/2006/relationships/image" Target="../media/image15.png"/><Relationship Id="rId49" Type="http://schemas.openxmlformats.org/officeDocument/2006/relationships/image" Target="../media/image23.png"/><Relationship Id="rId10" Type="http://schemas.openxmlformats.org/officeDocument/2006/relationships/audio" Target="../media/media5.mp3"/><Relationship Id="rId19" Type="http://schemas.microsoft.com/office/2007/relationships/hdphoto" Target="../media/hdphoto2.wdp"/><Relationship Id="rId31" Type="http://schemas.microsoft.com/office/2007/relationships/hdphoto" Target="../media/hdphoto8.wdp"/><Relationship Id="rId44" Type="http://schemas.microsoft.com/office/2007/relationships/hdphoto" Target="../media/hdphoto14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8.png"/><Relationship Id="rId27" Type="http://schemas.microsoft.com/office/2007/relationships/hdphoto" Target="../media/hdphoto6.wdp"/><Relationship Id="rId30" Type="http://schemas.openxmlformats.org/officeDocument/2006/relationships/image" Target="../media/image12.png"/><Relationship Id="rId35" Type="http://schemas.microsoft.com/office/2007/relationships/hdphoto" Target="../media/hdphoto10.wdp"/><Relationship Id="rId43" Type="http://schemas.openxmlformats.org/officeDocument/2006/relationships/image" Target="../media/image19.png"/><Relationship Id="rId48" Type="http://schemas.openxmlformats.org/officeDocument/2006/relationships/image" Target="../media/image22.png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-186612"/>
            <a:ext cx="12493690" cy="731519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808893" y="1259800"/>
            <a:ext cx="2160000" cy="2160000"/>
            <a:chOff x="650631" y="1036038"/>
            <a:chExt cx="2160000" cy="216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50631" y="1036038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 descr="Клипарт человек &lt;strong&gt;идет&lt;/strong&gt; (45 фото)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12" t="4248" r="33479" b="2097"/>
            <a:stretch/>
          </p:blipFill>
          <p:spPr>
            <a:xfrm>
              <a:off x="1016983" y="1123518"/>
              <a:ext cx="1427296" cy="19850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3492738" y="4078177"/>
            <a:ext cx="2160000" cy="21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540357" y="592015"/>
            <a:ext cx="2160000" cy="2160000"/>
            <a:chOff x="3540357" y="592015"/>
            <a:chExt cx="2160000" cy="216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40357" y="592015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t="11282" r="19530" b="15513"/>
            <a:stretch/>
          </p:blipFill>
          <p:spPr>
            <a:xfrm>
              <a:off x="3834924" y="847569"/>
              <a:ext cx="1475628" cy="164889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271821" y="1259800"/>
            <a:ext cx="2160000" cy="2160000"/>
            <a:chOff x="6921024" y="1672015"/>
            <a:chExt cx="2160000" cy="216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921024" y="1672015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2" t="14488" r="5299" b="17308"/>
            <a:stretch/>
          </p:blipFill>
          <p:spPr>
            <a:xfrm rot="1086134">
              <a:off x="7212002" y="2058661"/>
              <a:ext cx="1832440" cy="1386710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93" b="98024" l="375" r="98502">
                        <a14:foregroundMark x1="65918" y1="28458" x2="67790" y2="18577"/>
                        <a14:foregroundMark x1="33333" y1="23320" x2="30712" y2="19565"/>
                        <a14:foregroundMark x1="35206" y1="47233" x2="45318" y2="54348"/>
                        <a14:foregroundMark x1="59925" y1="52964" x2="68914" y2="48221"/>
                        <a14:foregroundMark x1="23970" y1="62846" x2="22472" y2="59486"/>
                        <a14:foregroundMark x1="28839" y1="32213" x2="27341" y2="26087"/>
                        <a14:foregroundMark x1="46442" y1="60870" x2="52809" y2="69368"/>
                        <a14:foregroundMark x1="36704" y1="43478" x2="38951" y2="35573"/>
                        <a14:foregroundMark x1="44569" y1="42490" x2="40824" y2="32609"/>
                        <a14:foregroundMark x1="51685" y1="29447" x2="51685" y2="29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83" y="4167403"/>
            <a:ext cx="1981548" cy="1981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352" b="88184" l="10645" r="86133">
                        <a14:foregroundMark x1="44531" y1="32227" x2="41016" y2="22754"/>
                        <a14:foregroundMark x1="45703" y1="23633" x2="48340" y2="26953"/>
                        <a14:foregroundMark x1="72266" y1="26660" x2="75293" y2="21484"/>
                        <a14:foregroundMark x1="65723" y1="48828" x2="62891" y2="48438"/>
                        <a14:foregroundMark x1="66992" y1="50488" x2="75488" y2="49805"/>
                        <a14:foregroundMark x1="66992" y1="58008" x2="62695" y2="63672"/>
                        <a14:foregroundMark x1="59473" y1="54785" x2="56348" y2="51465"/>
                        <a14:foregroundMark x1="52539" y1="50977" x2="45313" y2="49707"/>
                        <a14:foregroundMark x1="47070" y1="74316" x2="49414" y2="74414"/>
                        <a14:foregroundMark x1="16895" y1="61328" x2="17285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0068" r="13719" b="11020"/>
          <a:stretch/>
        </p:blipFill>
        <p:spPr>
          <a:xfrm>
            <a:off x="3577057" y="4078177"/>
            <a:ext cx="2034074" cy="2106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4258" b="81250" l="11719" r="89844">
                        <a14:foregroundMark x1="38672" y1="62402" x2="36719" y2="56641"/>
                        <a14:foregroundMark x1="37891" y1="54004" x2="45215" y2="50098"/>
                        <a14:foregroundMark x1="75684" y1="37988" x2="83691" y2="36621"/>
                        <a14:foregroundMark x1="47949" y1="25586" x2="48145" y2="30566"/>
                        <a14:foregroundMark x1="22461" y1="29004" x2="21777" y2="25586"/>
                        <a14:foregroundMark x1="26660" y1="52637" x2="21289" y2="50195"/>
                        <a14:foregroundMark x1="26660" y1="49414" x2="29785" y2="49512"/>
                        <a14:foregroundMark x1="50098" y1="68555" x2="53809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14286" r="10046" b="18911"/>
          <a:stretch/>
        </p:blipFill>
        <p:spPr>
          <a:xfrm rot="374715">
            <a:off x="3499064" y="4211513"/>
            <a:ext cx="2147349" cy="1840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426" b="85547" l="16895" r="78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4" t="11701" r="20929" b="13741"/>
          <a:stretch/>
        </p:blipFill>
        <p:spPr>
          <a:xfrm>
            <a:off x="3629583" y="4092129"/>
            <a:ext cx="1693568" cy="20307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063" b="83105" l="10938" r="86719">
                        <a14:foregroundMark x1="17285" y1="53613" x2="16113" y2="49121"/>
                        <a14:foregroundMark x1="57031" y1="29102" x2="50781" y2="24609"/>
                        <a14:foregroundMark x1="75977" y1="25879" x2="76172" y2="20508"/>
                        <a14:foregroundMark x1="74707" y1="44727" x2="74414" y2="4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13741" r="13311" b="16599"/>
          <a:stretch/>
        </p:blipFill>
        <p:spPr>
          <a:xfrm>
            <a:off x="3489669" y="4160616"/>
            <a:ext cx="2108719" cy="19418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5137" b="85449" l="12305" r="85938">
                        <a14:foregroundMark x1="49023" y1="30371" x2="50000" y2="23438"/>
                        <a14:foregroundMark x1="77539" y1="26563" x2="76367" y2="22168"/>
                        <a14:foregroundMark x1="75488" y1="42578" x2="76855" y2="47168"/>
                        <a14:foregroundMark x1="16309" y1="65820" x2="14941" y2="63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5238" r="13718" b="14557"/>
          <a:stretch/>
        </p:blipFill>
        <p:spPr>
          <a:xfrm>
            <a:off x="3614379" y="4225459"/>
            <a:ext cx="1959430" cy="1865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4258" b="85840" l="20801" r="86426">
                        <a14:foregroundMark x1="50781" y1="76563" x2="49707" y2="71973"/>
                        <a14:foregroundMark x1="49512" y1="65039" x2="48828" y2="60547"/>
                        <a14:foregroundMark x1="47363" y1="53613" x2="46289" y2="49805"/>
                        <a14:foregroundMark x1="46582" y1="48535" x2="53320" y2="51465"/>
                        <a14:foregroundMark x1="55762" y1="51855" x2="54199" y2="48535"/>
                        <a14:foregroundMark x1="50879" y1="51953" x2="49023" y2="50977"/>
                        <a14:foregroundMark x1="54980" y1="34570" x2="59766" y2="34277"/>
                        <a14:foregroundMark x1="41699" y1="34863" x2="37598" y2="34668"/>
                        <a14:foregroundMark x1="33789" y1="20508" x2="31738" y2="20410"/>
                        <a14:foregroundMark x1="65918" y1="21191" x2="67676" y2="21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14830" r="13446" b="14286"/>
          <a:stretch/>
        </p:blipFill>
        <p:spPr>
          <a:xfrm>
            <a:off x="3715288" y="4175341"/>
            <a:ext cx="1810138" cy="19647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137" b="86035" l="23633" r="81543">
                        <a14:foregroundMark x1="31543" y1="20996" x2="32813" y2="20801"/>
                        <a14:foregroundMark x1="64551" y1="21387" x2="65723" y2="21387"/>
                        <a14:foregroundMark x1="59766" y1="34375" x2="59082" y2="34180"/>
                        <a14:foregroundMark x1="41211" y1="34180" x2="41113" y2="33984"/>
                        <a14:foregroundMark x1="45703" y1="42969" x2="48145" y2="46680"/>
                        <a14:foregroundMark x1="50098" y1="47852" x2="56641" y2="50293"/>
                        <a14:foregroundMark x1="51563" y1="56445" x2="48145" y2="53711"/>
                        <a14:foregroundMark x1="43848" y1="51270" x2="41406" y2="49414"/>
                        <a14:foregroundMark x1="48633" y1="49805" x2="48828" y2="49512"/>
                        <a14:foregroundMark x1="50488" y1="64355" x2="49023" y2="6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15374" r="18073" b="14013"/>
          <a:stretch/>
        </p:blipFill>
        <p:spPr>
          <a:xfrm>
            <a:off x="3776200" y="4160616"/>
            <a:ext cx="1684570" cy="2052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5918" b="79980" l="25391" r="79883">
                        <a14:foregroundMark x1="50000" y1="66406" x2="46582" y2="62695"/>
                        <a14:foregroundMark x1="46582" y1="58008" x2="46582" y2="53711"/>
                        <a14:foregroundMark x1="46680" y1="49902" x2="46777" y2="42969"/>
                        <a14:foregroundMark x1="48145" y1="42969" x2="55273" y2="47852"/>
                        <a14:foregroundMark x1="56055" y1="33984" x2="55664" y2="33301"/>
                        <a14:foregroundMark x1="39746" y1="32422" x2="39746" y2="32422"/>
                        <a14:foregroundMark x1="41406" y1="46777" x2="42480" y2="48047"/>
                        <a14:foregroundMark x1="37305" y1="20117" x2="35645" y2="20117"/>
                        <a14:foregroundMark x1="64648" y1="23242" x2="65918" y2="23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15646" r="20386" b="20000"/>
          <a:stretch/>
        </p:blipFill>
        <p:spPr>
          <a:xfrm>
            <a:off x="3743207" y="4115906"/>
            <a:ext cx="1750555" cy="20909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645" b="87207" l="20801" r="80469">
                        <a14:backgroundMark x1="57129" y1="76465" x2="57129" y2="7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10340" r="19297" b="12381"/>
          <a:stretch/>
        </p:blipFill>
        <p:spPr>
          <a:xfrm>
            <a:off x="3767632" y="4020601"/>
            <a:ext cx="1680378" cy="21642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645" b="89648" l="17676" r="81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10612" r="17664" b="9660"/>
          <a:stretch/>
        </p:blipFill>
        <p:spPr>
          <a:xfrm>
            <a:off x="3684512" y="4035581"/>
            <a:ext cx="1819164" cy="22442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352" b="76563" l="22461" r="78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10476" r="21746" b="23537"/>
          <a:stretch/>
        </p:blipFill>
        <p:spPr>
          <a:xfrm>
            <a:off x="3597528" y="3972280"/>
            <a:ext cx="1950419" cy="23185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1" y="5664931"/>
            <a:ext cx="1075364" cy="10838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3379" b="79004" l="13770" r="80566">
                        <a14:foregroundMark x1="45996" y1="28027" x2="49023" y2="25879"/>
                        <a14:foregroundMark x1="47754" y1="32227" x2="46973" y2="29980"/>
                        <a14:foregroundMark x1="22559" y1="25977" x2="26465" y2="29688"/>
                        <a14:foregroundMark x1="25586" y1="50781" x2="36328" y2="55371"/>
                        <a14:foregroundMark x1="36523" y1="54785" x2="34863" y2="49414"/>
                        <a14:foregroundMark x1="30371" y1="49805" x2="29102" y2="49121"/>
                        <a14:foregroundMark x1="34570" y1="56445" x2="41016" y2="61328"/>
                        <a14:foregroundMark x1="51465" y1="65430" x2="58008" y2="65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6" t="13197" r="19025" b="21224"/>
          <a:stretch/>
        </p:blipFill>
        <p:spPr>
          <a:xfrm>
            <a:off x="3489669" y="4009663"/>
            <a:ext cx="2109012" cy="20661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3965" b="84766" l="16602" r="83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9" t="13741" r="16168" b="16055"/>
          <a:stretch/>
        </p:blipFill>
        <p:spPr>
          <a:xfrm>
            <a:off x="3601375" y="4119532"/>
            <a:ext cx="1967101" cy="20464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15137" b="85059" l="26758" r="74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70" t="14830" r="24875" b="14966"/>
          <a:stretch/>
        </p:blipFill>
        <p:spPr>
          <a:xfrm>
            <a:off x="3817408" y="3940774"/>
            <a:ext cx="1580826" cy="23239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t="8628" r="15258" b="7740"/>
          <a:stretch/>
        </p:blipFill>
        <p:spPr>
          <a:xfrm>
            <a:off x="3554873" y="3940774"/>
            <a:ext cx="1950318" cy="2374798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53" y="3971240"/>
            <a:ext cx="2714658" cy="2714658"/>
          </a:xfrm>
          <a:prstGeom prst="rect">
            <a:avLst/>
          </a:prstGeom>
          <a:noFill/>
        </p:spPr>
      </p:pic>
      <p:pic>
        <p:nvPicPr>
          <p:cNvPr id="33" name="лисиц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288826" y="2951003"/>
            <a:ext cx="487363" cy="487363"/>
          </a:xfrm>
          <a:prstGeom prst="rect">
            <a:avLst/>
          </a:prstGeom>
        </p:spPr>
      </p:pic>
      <p:pic>
        <p:nvPicPr>
          <p:cNvPr id="34" name="вол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288826" y="3604766"/>
            <a:ext cx="487363" cy="487363"/>
          </a:xfrm>
          <a:prstGeom prst="rect">
            <a:avLst/>
          </a:prstGeom>
        </p:spPr>
      </p:pic>
      <p:pic>
        <p:nvPicPr>
          <p:cNvPr id="35" name="енотт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288825" y="4258529"/>
            <a:ext cx="487363" cy="487363"/>
          </a:xfrm>
          <a:prstGeom prst="rect">
            <a:avLst/>
          </a:prstGeom>
        </p:spPr>
      </p:pic>
      <p:pic>
        <p:nvPicPr>
          <p:cNvPr id="36" name="олень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318666" y="4912292"/>
            <a:ext cx="487363" cy="487363"/>
          </a:xfrm>
          <a:prstGeom prst="rect">
            <a:avLst/>
          </a:prstGeom>
        </p:spPr>
      </p:pic>
      <p:pic>
        <p:nvPicPr>
          <p:cNvPr id="37" name="рысь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288825" y="55603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0299 -0.5138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22682 -0.4120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2878 -0.4243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0026 -0.51204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23047 -0.4162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22604 -0.4173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0677 -0.51527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022E-16 L -0.22188 -0.4120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2319 -0.41783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0326 -0.5085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22526 -0.41319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319 -0.41204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22968 -0.40996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22226 -0.41783 " pathEditMode="relative" rAng="0" ptsTypes="AA">
                                      <p:cBhvr>
                                        <p:cTn id="1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086 -0.50463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295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1554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3082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479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2147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6B1986-858B-4BFD-99C7-6B4FD8CBA362}"/>
</file>

<file path=customXml/itemProps2.xml><?xml version="1.0" encoding="utf-8"?>
<ds:datastoreItem xmlns:ds="http://schemas.openxmlformats.org/officeDocument/2006/customXml" ds:itemID="{3D601EBA-3A30-43C2-9D78-C9DC42A47F5D}"/>
</file>

<file path=customXml/itemProps3.xml><?xml version="1.0" encoding="utf-8"?>
<ds:datastoreItem xmlns:ds="http://schemas.openxmlformats.org/officeDocument/2006/customXml" ds:itemID="{5F7024FA-5458-4529-BDF4-2A9A12989B9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2026-01-18T17:37:44Z</dcterms:created>
  <dcterms:modified xsi:type="dcterms:W3CDTF">2026-01-18T17:38:18Z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