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2535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"/>
          <a:stretch/>
        </p:blipFill>
        <p:spPr>
          <a:xfrm>
            <a:off x="821637" y="914401"/>
            <a:ext cx="8198670" cy="4920698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 rot="18102429">
            <a:off x="6227610" y="4076346"/>
            <a:ext cx="1800000" cy="1800000"/>
            <a:chOff x="6612497" y="4235935"/>
            <a:chExt cx="1800000" cy="180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 rot="201481">
            <a:off x="4395536" y="4076346"/>
            <a:ext cx="1800000" cy="1800000"/>
            <a:chOff x="9371406" y="5364389"/>
            <a:chExt cx="1800000" cy="180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 rot="20870736">
            <a:off x="2632805" y="4063525"/>
            <a:ext cx="1800000" cy="1800000"/>
            <a:chOff x="7067075" y="5642833"/>
            <a:chExt cx="1800000" cy="180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405359" y="1434983"/>
            <a:ext cx="1800000" cy="1800000"/>
            <a:chOff x="3591630" y="5931214"/>
            <a:chExt cx="1800000" cy="18000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0" name="Рисунок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67" y="5912994"/>
            <a:ext cx="900857" cy="838337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07" y="3234983"/>
            <a:ext cx="2784173" cy="2784173"/>
          </a:xfrm>
          <a:prstGeom prst="rect">
            <a:avLst/>
          </a:prstGeom>
        </p:spPr>
      </p:pic>
      <p:grpSp>
        <p:nvGrpSpPr>
          <p:cNvPr id="174" name="Группа 173"/>
          <p:cNvGrpSpPr/>
          <p:nvPr/>
        </p:nvGrpSpPr>
        <p:grpSpPr>
          <a:xfrm>
            <a:off x="4385627" y="4073026"/>
            <a:ext cx="1800000" cy="1800000"/>
            <a:chOff x="6208033" y="5681182"/>
            <a:chExt cx="1800000" cy="1800000"/>
          </a:xfrm>
        </p:grpSpPr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033" y="5681182"/>
              <a:ext cx="1800000" cy="1800000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7" t="28985" r="25121" b="30145"/>
            <a:stretch/>
          </p:blipFill>
          <p:spPr>
            <a:xfrm>
              <a:off x="6704503" y="6279147"/>
              <a:ext cx="749848" cy="67992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77" name="Группа 176"/>
          <p:cNvGrpSpPr/>
          <p:nvPr/>
        </p:nvGrpSpPr>
        <p:grpSpPr>
          <a:xfrm rot="21221396">
            <a:off x="2623456" y="4034562"/>
            <a:ext cx="1800000" cy="1800000"/>
            <a:chOff x="5659819" y="5681182"/>
            <a:chExt cx="1800000" cy="1800000"/>
          </a:xfrm>
        </p:grpSpPr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80" name="Группа 179"/>
          <p:cNvGrpSpPr/>
          <p:nvPr/>
        </p:nvGrpSpPr>
        <p:grpSpPr>
          <a:xfrm rot="21214507">
            <a:off x="6221155" y="4065115"/>
            <a:ext cx="1800000" cy="1800000"/>
            <a:chOff x="4968111" y="5777297"/>
            <a:chExt cx="1800000" cy="1800000"/>
          </a:xfrm>
        </p:grpSpPr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85" name="Группа 18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8" name="Группа 187"/>
          <p:cNvGrpSpPr/>
          <p:nvPr/>
        </p:nvGrpSpPr>
        <p:grpSpPr>
          <a:xfrm>
            <a:off x="4405359" y="1454862"/>
            <a:ext cx="1800000" cy="1800000"/>
            <a:chOff x="3591630" y="5931214"/>
            <a:chExt cx="1800000" cy="1800000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90" name="Группа 18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91" name="Овал 19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3" name="Группа 192"/>
          <p:cNvGrpSpPr/>
          <p:nvPr/>
        </p:nvGrpSpPr>
        <p:grpSpPr>
          <a:xfrm rot="18102429">
            <a:off x="4372807" y="4051425"/>
            <a:ext cx="1800000" cy="1800000"/>
            <a:chOff x="6612497" y="4235935"/>
            <a:chExt cx="1800000" cy="1800000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6" name="Группа 195"/>
          <p:cNvGrpSpPr/>
          <p:nvPr/>
        </p:nvGrpSpPr>
        <p:grpSpPr>
          <a:xfrm>
            <a:off x="2655554" y="4011753"/>
            <a:ext cx="1800000" cy="1800000"/>
            <a:chOff x="8272707" y="5318153"/>
            <a:chExt cx="1800000" cy="1800000"/>
          </a:xfrm>
        </p:grpSpPr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9" name="Группа 198"/>
          <p:cNvGrpSpPr/>
          <p:nvPr/>
        </p:nvGrpSpPr>
        <p:grpSpPr>
          <a:xfrm>
            <a:off x="6211111" y="4073026"/>
            <a:ext cx="1800000" cy="1800000"/>
            <a:chOff x="10469331" y="5338033"/>
            <a:chExt cx="1800000" cy="1800000"/>
          </a:xfrm>
        </p:grpSpPr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02" name="Группа 201"/>
          <p:cNvGrpSpPr/>
          <p:nvPr/>
        </p:nvGrpSpPr>
        <p:grpSpPr>
          <a:xfrm>
            <a:off x="4413132" y="1455346"/>
            <a:ext cx="1800000" cy="1800000"/>
            <a:chOff x="3591630" y="5931214"/>
            <a:chExt cx="1800000" cy="1800000"/>
          </a:xfrm>
        </p:grpSpPr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04" name="Группа 20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05" name="Овал 20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7" name="Группа 206"/>
          <p:cNvGrpSpPr/>
          <p:nvPr/>
        </p:nvGrpSpPr>
        <p:grpSpPr>
          <a:xfrm>
            <a:off x="2615379" y="1437863"/>
            <a:ext cx="1800000" cy="1800000"/>
            <a:chOff x="3591630" y="5931214"/>
            <a:chExt cx="1800000" cy="1800000"/>
          </a:xfrm>
        </p:grpSpPr>
        <p:pic>
          <p:nvPicPr>
            <p:cNvPr id="208" name="Рисунок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09" name="Группа 2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10" name="Овал 2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Группа 249"/>
          <p:cNvGrpSpPr/>
          <p:nvPr/>
        </p:nvGrpSpPr>
        <p:grpSpPr>
          <a:xfrm>
            <a:off x="4417015" y="1440098"/>
            <a:ext cx="1800000" cy="1800000"/>
            <a:chOff x="3591630" y="5931214"/>
            <a:chExt cx="1800000" cy="1800000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52" name="Группа 2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53" name="Овал 2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5" name="Группа 254"/>
          <p:cNvGrpSpPr/>
          <p:nvPr/>
        </p:nvGrpSpPr>
        <p:grpSpPr>
          <a:xfrm>
            <a:off x="2617385" y="1414086"/>
            <a:ext cx="1800000" cy="1800000"/>
            <a:chOff x="3591630" y="5931214"/>
            <a:chExt cx="1800000" cy="1800000"/>
          </a:xfrm>
        </p:grpSpPr>
        <p:pic>
          <p:nvPicPr>
            <p:cNvPr id="256" name="Рисунок 2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57" name="Группа 25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0" name="Группа 259"/>
          <p:cNvGrpSpPr/>
          <p:nvPr/>
        </p:nvGrpSpPr>
        <p:grpSpPr>
          <a:xfrm rot="21214507">
            <a:off x="2604379" y="4071884"/>
            <a:ext cx="1800000" cy="1800000"/>
            <a:chOff x="4968111" y="5777297"/>
            <a:chExt cx="1800000" cy="1800000"/>
          </a:xfrm>
        </p:grpSpPr>
        <p:pic>
          <p:nvPicPr>
            <p:cNvPr id="261" name="Рисунок 2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262" name="Рисунок 2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263" name="Группа 262"/>
          <p:cNvGrpSpPr/>
          <p:nvPr/>
        </p:nvGrpSpPr>
        <p:grpSpPr>
          <a:xfrm rot="20870736">
            <a:off x="4386384" y="4049838"/>
            <a:ext cx="1800000" cy="1800000"/>
            <a:chOff x="7067075" y="5642833"/>
            <a:chExt cx="1800000" cy="1800000"/>
          </a:xfrm>
        </p:grpSpPr>
        <p:pic>
          <p:nvPicPr>
            <p:cNvPr id="264" name="Рисунок 2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265" name="Рисунок 2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6" name="Группа 265"/>
          <p:cNvGrpSpPr/>
          <p:nvPr/>
        </p:nvGrpSpPr>
        <p:grpSpPr>
          <a:xfrm rot="21221396">
            <a:off x="6190301" y="4050859"/>
            <a:ext cx="1800000" cy="1800000"/>
            <a:chOff x="5659819" y="5681182"/>
            <a:chExt cx="1800000" cy="1800000"/>
          </a:xfrm>
        </p:grpSpPr>
        <p:pic>
          <p:nvPicPr>
            <p:cNvPr id="267" name="Рисунок 2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268" name="Рисунок 2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9" name="Группа 268"/>
          <p:cNvGrpSpPr/>
          <p:nvPr/>
        </p:nvGrpSpPr>
        <p:grpSpPr>
          <a:xfrm>
            <a:off x="4419228" y="1406863"/>
            <a:ext cx="1800000" cy="1800000"/>
            <a:chOff x="3591630" y="5931214"/>
            <a:chExt cx="1800000" cy="1800000"/>
          </a:xfrm>
        </p:grpSpPr>
        <p:pic>
          <p:nvPicPr>
            <p:cNvPr id="270" name="Рисунок 2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71" name="Группа 270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72" name="Овал 271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4" name="Группа 273"/>
          <p:cNvGrpSpPr/>
          <p:nvPr/>
        </p:nvGrpSpPr>
        <p:grpSpPr>
          <a:xfrm>
            <a:off x="2612445" y="1393178"/>
            <a:ext cx="1800000" cy="1800000"/>
            <a:chOff x="3591630" y="5931214"/>
            <a:chExt cx="1800000" cy="1800000"/>
          </a:xfrm>
        </p:grpSpPr>
        <p:pic>
          <p:nvPicPr>
            <p:cNvPr id="275" name="Рисунок 2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76" name="Группа 275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77" name="Овал 27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9" name="Группа 278"/>
          <p:cNvGrpSpPr/>
          <p:nvPr/>
        </p:nvGrpSpPr>
        <p:grpSpPr>
          <a:xfrm rot="21214507">
            <a:off x="4389299" y="4021467"/>
            <a:ext cx="1800000" cy="1800000"/>
            <a:chOff x="4968111" y="5777297"/>
            <a:chExt cx="1800000" cy="1800000"/>
          </a:xfrm>
        </p:grpSpPr>
        <p:pic>
          <p:nvPicPr>
            <p:cNvPr id="280" name="Рисунок 2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281" name="Рисунок 28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282" name="Группа 281"/>
          <p:cNvGrpSpPr/>
          <p:nvPr/>
        </p:nvGrpSpPr>
        <p:grpSpPr>
          <a:xfrm>
            <a:off x="6205491" y="4040015"/>
            <a:ext cx="1800000" cy="1800000"/>
            <a:chOff x="8272707" y="5318153"/>
            <a:chExt cx="1800000" cy="1800000"/>
          </a:xfrm>
        </p:grpSpPr>
        <p:pic>
          <p:nvPicPr>
            <p:cNvPr id="283" name="Рисунок 2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284" name="Рисунок 2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5" name="Группа 284"/>
          <p:cNvGrpSpPr/>
          <p:nvPr/>
        </p:nvGrpSpPr>
        <p:grpSpPr>
          <a:xfrm rot="21221396">
            <a:off x="2641504" y="4052611"/>
            <a:ext cx="1800000" cy="1800000"/>
            <a:chOff x="5659819" y="5681182"/>
            <a:chExt cx="1800000" cy="1800000"/>
          </a:xfrm>
        </p:grpSpPr>
        <p:pic>
          <p:nvPicPr>
            <p:cNvPr id="286" name="Рисунок 2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287" name="Рисунок 28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8" name="Группа 287"/>
          <p:cNvGrpSpPr/>
          <p:nvPr/>
        </p:nvGrpSpPr>
        <p:grpSpPr>
          <a:xfrm>
            <a:off x="2615942" y="1401784"/>
            <a:ext cx="1800000" cy="1800000"/>
            <a:chOff x="3591630" y="5931214"/>
            <a:chExt cx="1800000" cy="1800000"/>
          </a:xfrm>
        </p:grpSpPr>
        <p:pic>
          <p:nvPicPr>
            <p:cNvPr id="289" name="Рисунок 2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90" name="Группа 28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1" name="Овал 29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3" name="Группа 292"/>
          <p:cNvGrpSpPr/>
          <p:nvPr/>
        </p:nvGrpSpPr>
        <p:grpSpPr>
          <a:xfrm>
            <a:off x="4393831" y="1408341"/>
            <a:ext cx="1800000" cy="1800000"/>
            <a:chOff x="3591630" y="5931214"/>
            <a:chExt cx="1800000" cy="1800000"/>
          </a:xfrm>
        </p:grpSpPr>
        <p:pic>
          <p:nvPicPr>
            <p:cNvPr id="294" name="Рисунок 2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95" name="Группа 29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6" name="Овал 29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" name="Группа 297"/>
          <p:cNvGrpSpPr/>
          <p:nvPr/>
        </p:nvGrpSpPr>
        <p:grpSpPr>
          <a:xfrm rot="20870736">
            <a:off x="2632804" y="4016191"/>
            <a:ext cx="1800000" cy="1800000"/>
            <a:chOff x="7067075" y="5642833"/>
            <a:chExt cx="1800000" cy="1800000"/>
          </a:xfrm>
        </p:grpSpPr>
        <p:pic>
          <p:nvPicPr>
            <p:cNvPr id="299" name="Рисунок 2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1" name="Группа 300"/>
          <p:cNvGrpSpPr/>
          <p:nvPr/>
        </p:nvGrpSpPr>
        <p:grpSpPr>
          <a:xfrm rot="18102429">
            <a:off x="4383765" y="4034415"/>
            <a:ext cx="1800000" cy="1800000"/>
            <a:chOff x="6612497" y="4235935"/>
            <a:chExt cx="1800000" cy="1800000"/>
          </a:xfrm>
        </p:grpSpPr>
        <p:pic>
          <p:nvPicPr>
            <p:cNvPr id="302" name="Рисунок 3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303" name="Рисунок 3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4" name="Группа 303"/>
          <p:cNvGrpSpPr/>
          <p:nvPr/>
        </p:nvGrpSpPr>
        <p:grpSpPr>
          <a:xfrm rot="21221396">
            <a:off x="6216439" y="4013018"/>
            <a:ext cx="1800000" cy="1800000"/>
            <a:chOff x="5659819" y="5681182"/>
            <a:chExt cx="1800000" cy="1800000"/>
          </a:xfrm>
        </p:grpSpPr>
        <p:pic>
          <p:nvPicPr>
            <p:cNvPr id="305" name="Рисунок 3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306" name="Рисунок 30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7" name="Группа 306"/>
          <p:cNvGrpSpPr/>
          <p:nvPr/>
        </p:nvGrpSpPr>
        <p:grpSpPr>
          <a:xfrm>
            <a:off x="2610655" y="1385456"/>
            <a:ext cx="1800000" cy="1800000"/>
            <a:chOff x="3591630" y="5931214"/>
            <a:chExt cx="1800000" cy="1800000"/>
          </a:xfrm>
        </p:grpSpPr>
        <p:pic>
          <p:nvPicPr>
            <p:cNvPr id="308" name="Рисунок 3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09" name="Группа 3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0" name="Овал 3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2" name="Группа 311"/>
          <p:cNvGrpSpPr/>
          <p:nvPr/>
        </p:nvGrpSpPr>
        <p:grpSpPr>
          <a:xfrm>
            <a:off x="4389107" y="1422211"/>
            <a:ext cx="1800000" cy="1800000"/>
            <a:chOff x="3591630" y="5931214"/>
            <a:chExt cx="1800000" cy="1800000"/>
          </a:xfrm>
        </p:grpSpPr>
        <p:pic>
          <p:nvPicPr>
            <p:cNvPr id="313" name="Рисунок 3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14" name="Группа 31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5" name="Овал 31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" name="Группа 316"/>
          <p:cNvGrpSpPr/>
          <p:nvPr/>
        </p:nvGrpSpPr>
        <p:grpSpPr>
          <a:xfrm rot="201481">
            <a:off x="6216439" y="4045771"/>
            <a:ext cx="1800000" cy="1800000"/>
            <a:chOff x="9371406" y="5364389"/>
            <a:chExt cx="1800000" cy="1800000"/>
          </a:xfrm>
        </p:grpSpPr>
        <p:pic>
          <p:nvPicPr>
            <p:cNvPr id="318" name="Рисунок 3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19" name="Рисунок 3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20" name="Группа 319"/>
          <p:cNvGrpSpPr/>
          <p:nvPr/>
        </p:nvGrpSpPr>
        <p:grpSpPr>
          <a:xfrm rot="20870736">
            <a:off x="4383501" y="4025553"/>
            <a:ext cx="1800000" cy="1800000"/>
            <a:chOff x="7067075" y="5642833"/>
            <a:chExt cx="1800000" cy="1800000"/>
          </a:xfrm>
        </p:grpSpPr>
        <p:pic>
          <p:nvPicPr>
            <p:cNvPr id="321" name="Рисунок 3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322" name="Рисунок 3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3" name="Группа 322"/>
          <p:cNvGrpSpPr/>
          <p:nvPr/>
        </p:nvGrpSpPr>
        <p:grpSpPr>
          <a:xfrm>
            <a:off x="2595599" y="4030836"/>
            <a:ext cx="1800000" cy="1800000"/>
            <a:chOff x="10469331" y="5338033"/>
            <a:chExt cx="1800000" cy="1800000"/>
          </a:xfrm>
        </p:grpSpPr>
        <p:pic>
          <p:nvPicPr>
            <p:cNvPr id="324" name="Рисунок 3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325" name="Рисунок 3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6" name="Группа 325"/>
          <p:cNvGrpSpPr/>
          <p:nvPr/>
        </p:nvGrpSpPr>
        <p:grpSpPr>
          <a:xfrm>
            <a:off x="2647678" y="1388655"/>
            <a:ext cx="1800000" cy="1800000"/>
            <a:chOff x="3591630" y="5931214"/>
            <a:chExt cx="1800000" cy="1800000"/>
          </a:xfrm>
        </p:grpSpPr>
        <p:pic>
          <p:nvPicPr>
            <p:cNvPr id="327" name="Рисунок 3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28" name="Группа 32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29" name="Овал 32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1" name="Группа 330"/>
          <p:cNvGrpSpPr/>
          <p:nvPr/>
        </p:nvGrpSpPr>
        <p:grpSpPr>
          <a:xfrm>
            <a:off x="4390329" y="1416252"/>
            <a:ext cx="1800000" cy="1800000"/>
            <a:chOff x="3591630" y="5931214"/>
            <a:chExt cx="1800000" cy="1800000"/>
          </a:xfrm>
        </p:grpSpPr>
        <p:pic>
          <p:nvPicPr>
            <p:cNvPr id="332" name="Рисунок 3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33" name="Группа 3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34" name="Овал 3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6" name="Группа 335"/>
          <p:cNvGrpSpPr/>
          <p:nvPr/>
        </p:nvGrpSpPr>
        <p:grpSpPr>
          <a:xfrm>
            <a:off x="4328579" y="4001434"/>
            <a:ext cx="1800000" cy="1800000"/>
            <a:chOff x="10469331" y="5338033"/>
            <a:chExt cx="1800000" cy="1800000"/>
          </a:xfrm>
        </p:grpSpPr>
        <p:pic>
          <p:nvPicPr>
            <p:cNvPr id="337" name="Рисунок 3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338" name="Рисунок 3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39" name="Группа 338"/>
          <p:cNvGrpSpPr/>
          <p:nvPr/>
        </p:nvGrpSpPr>
        <p:grpSpPr>
          <a:xfrm rot="201481">
            <a:off x="6226656" y="4060721"/>
            <a:ext cx="1800000" cy="1800000"/>
            <a:chOff x="9371406" y="5364389"/>
            <a:chExt cx="1800000" cy="1800000"/>
          </a:xfrm>
        </p:grpSpPr>
        <p:pic>
          <p:nvPicPr>
            <p:cNvPr id="340" name="Рисунок 3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41" name="Рисунок 3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55" y="5835099"/>
              <a:ext cx="622198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2" name="Группа 341"/>
          <p:cNvGrpSpPr/>
          <p:nvPr/>
        </p:nvGrpSpPr>
        <p:grpSpPr>
          <a:xfrm rot="201481">
            <a:off x="2628495" y="4034074"/>
            <a:ext cx="1800000" cy="1800000"/>
            <a:chOff x="9371406" y="5364389"/>
            <a:chExt cx="1800000" cy="1800000"/>
          </a:xfrm>
        </p:grpSpPr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44" name="Рисунок 3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71" name="Рисунок 1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54" y="2728186"/>
            <a:ext cx="3181935" cy="32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0612 -0.38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4701 -0.37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9375 -0.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0117 -0.3791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5066 -0.3842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9401 -0.3819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0247 -0.3810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4935 -0.3812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983F7D-8CB5-4A65-AA7C-B58B26EB41CA}"/>
</file>

<file path=customXml/itemProps2.xml><?xml version="1.0" encoding="utf-8"?>
<ds:datastoreItem xmlns:ds="http://schemas.openxmlformats.org/officeDocument/2006/customXml" ds:itemID="{F29A0D07-921B-4C2C-AA25-CC241A9D6845}"/>
</file>

<file path=customXml/itemProps3.xml><?xml version="1.0" encoding="utf-8"?>
<ds:datastoreItem xmlns:ds="http://schemas.openxmlformats.org/officeDocument/2006/customXml" ds:itemID="{A8EEB19B-413F-445D-848A-D9A6F096F40E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2026-01-18T12:40:58Z</dcterms:created>
  <dcterms:modified xsi:type="dcterms:W3CDTF">2026-01-18T15:04:16Z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