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1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3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2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3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5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4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7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8B77-688F-4952-9B72-BC699D304671}" type="datetimeFigureOut">
              <a:rPr lang="ru-RU" smtClean="0"/>
              <a:t>18.01.2026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DC5C-3526-4209-B189-8C32993CBD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09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46" y="0"/>
            <a:ext cx="122535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0"/>
          <a:stretch/>
        </p:blipFill>
        <p:spPr>
          <a:xfrm>
            <a:off x="821637" y="914401"/>
            <a:ext cx="8198670" cy="4920698"/>
          </a:xfrm>
          <a:prstGeom prst="roundRect">
            <a:avLst>
              <a:gd name="adj" fmla="val 9370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8" name="Группа 27"/>
          <p:cNvGrpSpPr/>
          <p:nvPr/>
        </p:nvGrpSpPr>
        <p:grpSpPr>
          <a:xfrm rot="18102429">
            <a:off x="6227610" y="4076346"/>
            <a:ext cx="1800000" cy="1800000"/>
            <a:chOff x="6612497" y="4235935"/>
            <a:chExt cx="1800000" cy="180000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 rot="201481">
            <a:off x="4395536" y="4076346"/>
            <a:ext cx="1800000" cy="1800000"/>
            <a:chOff x="9371406" y="5364389"/>
            <a:chExt cx="1800000" cy="1800000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 rot="20870736">
            <a:off x="2632805" y="4063525"/>
            <a:ext cx="1800000" cy="1800000"/>
            <a:chOff x="7067075" y="5642833"/>
            <a:chExt cx="1800000" cy="1800000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41" name="Группа 40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4405359" y="1434983"/>
            <a:ext cx="1800000" cy="1800000"/>
            <a:chOff x="3591630" y="5931214"/>
            <a:chExt cx="1800000" cy="1800000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44" name="Группа 4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70" name="Рисунок 1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67" y="5912994"/>
            <a:ext cx="900857" cy="838337"/>
          </a:xfrm>
          <a:prstGeom prst="rect">
            <a:avLst/>
          </a:prstGeom>
        </p:spPr>
      </p:pic>
      <p:pic>
        <p:nvPicPr>
          <p:cNvPr id="173" name="Рисунок 1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007" y="3234983"/>
            <a:ext cx="2784173" cy="2784173"/>
          </a:xfrm>
          <a:prstGeom prst="rect">
            <a:avLst/>
          </a:prstGeom>
        </p:spPr>
      </p:pic>
      <p:grpSp>
        <p:nvGrpSpPr>
          <p:cNvPr id="174" name="Группа 173"/>
          <p:cNvGrpSpPr/>
          <p:nvPr/>
        </p:nvGrpSpPr>
        <p:grpSpPr>
          <a:xfrm>
            <a:off x="4385627" y="4073026"/>
            <a:ext cx="1800000" cy="1800000"/>
            <a:chOff x="6208033" y="5681182"/>
            <a:chExt cx="1800000" cy="1800000"/>
          </a:xfrm>
        </p:grpSpPr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8033" y="5681182"/>
              <a:ext cx="1800000" cy="1800000"/>
            </a:xfrm>
            <a:prstGeom prst="rect">
              <a:avLst/>
            </a:prstGeom>
          </p:spPr>
        </p:pic>
        <p:pic>
          <p:nvPicPr>
            <p:cNvPr id="176" name="Рисунок 17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7" t="28985" r="25121" b="30145"/>
            <a:stretch/>
          </p:blipFill>
          <p:spPr>
            <a:xfrm>
              <a:off x="6704503" y="6279147"/>
              <a:ext cx="749848" cy="679927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77" name="Группа 176"/>
          <p:cNvGrpSpPr/>
          <p:nvPr/>
        </p:nvGrpSpPr>
        <p:grpSpPr>
          <a:xfrm rot="21221396">
            <a:off x="2623456" y="4034562"/>
            <a:ext cx="1800000" cy="1800000"/>
            <a:chOff x="5659819" y="5681182"/>
            <a:chExt cx="1800000" cy="1800000"/>
          </a:xfrm>
        </p:grpSpPr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80" name="Группа 179"/>
          <p:cNvGrpSpPr/>
          <p:nvPr/>
        </p:nvGrpSpPr>
        <p:grpSpPr>
          <a:xfrm rot="21214507">
            <a:off x="6221155" y="4065115"/>
            <a:ext cx="1800000" cy="1800000"/>
            <a:chOff x="4968111" y="5777297"/>
            <a:chExt cx="1800000" cy="1800000"/>
          </a:xfrm>
        </p:grpSpPr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2613498" y="1434983"/>
            <a:ext cx="1800000" cy="1800000"/>
            <a:chOff x="3591630" y="5931214"/>
            <a:chExt cx="1800000" cy="1800000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85" name="Группа 18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86" name="Овал 18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8" name="Группа 187"/>
          <p:cNvGrpSpPr/>
          <p:nvPr/>
        </p:nvGrpSpPr>
        <p:grpSpPr>
          <a:xfrm>
            <a:off x="4405359" y="1454862"/>
            <a:ext cx="1800000" cy="1800000"/>
            <a:chOff x="3591630" y="5931214"/>
            <a:chExt cx="1800000" cy="1800000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190" name="Группа 1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191" name="Овал 1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3" name="Группа 192"/>
          <p:cNvGrpSpPr/>
          <p:nvPr/>
        </p:nvGrpSpPr>
        <p:grpSpPr>
          <a:xfrm rot="18102429">
            <a:off x="4372807" y="4051425"/>
            <a:ext cx="1800000" cy="1800000"/>
            <a:chOff x="6612497" y="4235935"/>
            <a:chExt cx="1800000" cy="1800000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6" name="Группа 195"/>
          <p:cNvGrpSpPr/>
          <p:nvPr/>
        </p:nvGrpSpPr>
        <p:grpSpPr>
          <a:xfrm>
            <a:off x="2655554" y="4011753"/>
            <a:ext cx="1800000" cy="1800000"/>
            <a:chOff x="8272707" y="5318153"/>
            <a:chExt cx="1800000" cy="1800000"/>
          </a:xfrm>
        </p:grpSpPr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199" name="Группа 198"/>
          <p:cNvGrpSpPr/>
          <p:nvPr/>
        </p:nvGrpSpPr>
        <p:grpSpPr>
          <a:xfrm>
            <a:off x="6211111" y="4073026"/>
            <a:ext cx="1800000" cy="1800000"/>
            <a:chOff x="10469331" y="5338033"/>
            <a:chExt cx="1800000" cy="1800000"/>
          </a:xfrm>
        </p:grpSpPr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02" name="Группа 201"/>
          <p:cNvGrpSpPr/>
          <p:nvPr/>
        </p:nvGrpSpPr>
        <p:grpSpPr>
          <a:xfrm>
            <a:off x="4413132" y="1455346"/>
            <a:ext cx="1800000" cy="1800000"/>
            <a:chOff x="3591630" y="5931214"/>
            <a:chExt cx="1800000" cy="1800000"/>
          </a:xfrm>
        </p:grpSpPr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4" name="Группа 20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05" name="Овал 20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2615379" y="1437863"/>
            <a:ext cx="1800000" cy="1800000"/>
            <a:chOff x="3591630" y="5931214"/>
            <a:chExt cx="1800000" cy="1800000"/>
          </a:xfrm>
        </p:grpSpPr>
        <p:pic>
          <p:nvPicPr>
            <p:cNvPr id="208" name="Рисунок 2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09" name="Группа 2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10" name="Овал 2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0" name="Группа 249"/>
          <p:cNvGrpSpPr/>
          <p:nvPr/>
        </p:nvGrpSpPr>
        <p:grpSpPr>
          <a:xfrm>
            <a:off x="4417015" y="1440098"/>
            <a:ext cx="1800000" cy="1800000"/>
            <a:chOff x="3591630" y="5931214"/>
            <a:chExt cx="1800000" cy="1800000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2" name="Группа 251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3" name="Овал 252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55" name="Группа 254"/>
          <p:cNvGrpSpPr/>
          <p:nvPr/>
        </p:nvGrpSpPr>
        <p:grpSpPr>
          <a:xfrm>
            <a:off x="2617385" y="1414086"/>
            <a:ext cx="1800000" cy="1800000"/>
            <a:chOff x="3591630" y="5931214"/>
            <a:chExt cx="1800000" cy="1800000"/>
          </a:xfrm>
        </p:grpSpPr>
        <p:pic>
          <p:nvPicPr>
            <p:cNvPr id="256" name="Рисунок 2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57" name="Группа 256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58" name="Овал 257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60" name="Группа 259"/>
          <p:cNvGrpSpPr/>
          <p:nvPr/>
        </p:nvGrpSpPr>
        <p:grpSpPr>
          <a:xfrm rot="21214507">
            <a:off x="2604379" y="4071884"/>
            <a:ext cx="1800000" cy="1800000"/>
            <a:chOff x="4968111" y="5777297"/>
            <a:chExt cx="1800000" cy="1800000"/>
          </a:xfrm>
        </p:grpSpPr>
        <p:pic>
          <p:nvPicPr>
            <p:cNvPr id="261" name="Рисунок 2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62" name="Рисунок 26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63" name="Группа 262"/>
          <p:cNvGrpSpPr/>
          <p:nvPr/>
        </p:nvGrpSpPr>
        <p:grpSpPr>
          <a:xfrm rot="20870736">
            <a:off x="4386384" y="4049838"/>
            <a:ext cx="1800000" cy="1800000"/>
            <a:chOff x="7067075" y="5642833"/>
            <a:chExt cx="1800000" cy="1800000"/>
          </a:xfrm>
        </p:grpSpPr>
        <p:pic>
          <p:nvPicPr>
            <p:cNvPr id="264" name="Рисунок 2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265" name="Рисунок 2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6" name="Группа 265"/>
          <p:cNvGrpSpPr/>
          <p:nvPr/>
        </p:nvGrpSpPr>
        <p:grpSpPr>
          <a:xfrm rot="21221396">
            <a:off x="6190301" y="4050859"/>
            <a:ext cx="1800000" cy="1800000"/>
            <a:chOff x="5659819" y="5681182"/>
            <a:chExt cx="1800000" cy="1800000"/>
          </a:xfrm>
        </p:grpSpPr>
        <p:pic>
          <p:nvPicPr>
            <p:cNvPr id="267" name="Рисунок 2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68" name="Рисунок 26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69" name="Группа 268"/>
          <p:cNvGrpSpPr/>
          <p:nvPr/>
        </p:nvGrpSpPr>
        <p:grpSpPr>
          <a:xfrm>
            <a:off x="4419228" y="1406863"/>
            <a:ext cx="1800000" cy="1800000"/>
            <a:chOff x="3591630" y="5931214"/>
            <a:chExt cx="1800000" cy="1800000"/>
          </a:xfrm>
        </p:grpSpPr>
        <p:pic>
          <p:nvPicPr>
            <p:cNvPr id="270" name="Рисунок 2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1" name="Группа 270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2" name="Овал 271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4" name="Группа 273"/>
          <p:cNvGrpSpPr/>
          <p:nvPr/>
        </p:nvGrpSpPr>
        <p:grpSpPr>
          <a:xfrm>
            <a:off x="2612445" y="1393178"/>
            <a:ext cx="1800000" cy="1800000"/>
            <a:chOff x="3591630" y="5931214"/>
            <a:chExt cx="1800000" cy="1800000"/>
          </a:xfrm>
        </p:grpSpPr>
        <p:pic>
          <p:nvPicPr>
            <p:cNvPr id="275" name="Рисунок 2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76" name="Группа 275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77" name="Овал 276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ША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9" name="Группа 278"/>
          <p:cNvGrpSpPr/>
          <p:nvPr/>
        </p:nvGrpSpPr>
        <p:grpSpPr>
          <a:xfrm rot="21214507">
            <a:off x="4389299" y="4021467"/>
            <a:ext cx="1800000" cy="1800000"/>
            <a:chOff x="4968111" y="5777297"/>
            <a:chExt cx="1800000" cy="1800000"/>
          </a:xfrm>
        </p:grpSpPr>
        <p:pic>
          <p:nvPicPr>
            <p:cNvPr id="280" name="Рисунок 27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111" y="5777297"/>
              <a:ext cx="1800000" cy="1800000"/>
            </a:xfrm>
            <a:prstGeom prst="rect">
              <a:avLst/>
            </a:prstGeom>
          </p:spPr>
        </p:pic>
        <p:pic>
          <p:nvPicPr>
            <p:cNvPr id="281" name="Рисунок 28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233" y="6184753"/>
              <a:ext cx="964662" cy="1021001"/>
            </a:xfrm>
            <a:prstGeom prst="rect">
              <a:avLst/>
            </a:prstGeom>
          </p:spPr>
        </p:pic>
      </p:grpSp>
      <p:grpSp>
        <p:nvGrpSpPr>
          <p:cNvPr id="282" name="Группа 281"/>
          <p:cNvGrpSpPr/>
          <p:nvPr/>
        </p:nvGrpSpPr>
        <p:grpSpPr>
          <a:xfrm>
            <a:off x="6205491" y="4040015"/>
            <a:ext cx="1800000" cy="1800000"/>
            <a:chOff x="8272707" y="5318153"/>
            <a:chExt cx="1800000" cy="1800000"/>
          </a:xfrm>
        </p:grpSpPr>
        <p:pic>
          <p:nvPicPr>
            <p:cNvPr id="283" name="Рисунок 2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2707" y="5318153"/>
              <a:ext cx="1800000" cy="1800000"/>
            </a:xfrm>
            <a:prstGeom prst="rect">
              <a:avLst/>
            </a:prstGeom>
          </p:spPr>
        </p:pic>
        <p:pic>
          <p:nvPicPr>
            <p:cNvPr id="284" name="Рисунок 28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53" y="5751619"/>
              <a:ext cx="912430" cy="912430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5" name="Группа 284"/>
          <p:cNvGrpSpPr/>
          <p:nvPr/>
        </p:nvGrpSpPr>
        <p:grpSpPr>
          <a:xfrm rot="21221396">
            <a:off x="2641504" y="4052611"/>
            <a:ext cx="1800000" cy="1800000"/>
            <a:chOff x="5659819" y="5681182"/>
            <a:chExt cx="1800000" cy="1800000"/>
          </a:xfrm>
        </p:grpSpPr>
        <p:pic>
          <p:nvPicPr>
            <p:cNvPr id="286" name="Рисунок 2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287" name="Рисунок 28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288" name="Группа 287"/>
          <p:cNvGrpSpPr/>
          <p:nvPr/>
        </p:nvGrpSpPr>
        <p:grpSpPr>
          <a:xfrm>
            <a:off x="2615942" y="1401784"/>
            <a:ext cx="1800000" cy="1800000"/>
            <a:chOff x="3591630" y="5931214"/>
            <a:chExt cx="1800000" cy="1800000"/>
          </a:xfrm>
        </p:grpSpPr>
        <p:pic>
          <p:nvPicPr>
            <p:cNvPr id="289" name="Рисунок 28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0" name="Группа 289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1" name="Овал 290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3" name="Группа 292"/>
          <p:cNvGrpSpPr/>
          <p:nvPr/>
        </p:nvGrpSpPr>
        <p:grpSpPr>
          <a:xfrm>
            <a:off x="4393831" y="1408341"/>
            <a:ext cx="1800000" cy="1800000"/>
            <a:chOff x="3591630" y="5931214"/>
            <a:chExt cx="1800000" cy="1800000"/>
          </a:xfrm>
        </p:grpSpPr>
        <p:pic>
          <p:nvPicPr>
            <p:cNvPr id="294" name="Рисунок 29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295" name="Группа 294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296" name="Овал 295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TextBox 296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ШО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8" name="Группа 297"/>
          <p:cNvGrpSpPr/>
          <p:nvPr/>
        </p:nvGrpSpPr>
        <p:grpSpPr>
          <a:xfrm rot="20870736">
            <a:off x="2632804" y="4016191"/>
            <a:ext cx="1800000" cy="1800000"/>
            <a:chOff x="7067075" y="5642833"/>
            <a:chExt cx="1800000" cy="1800000"/>
          </a:xfrm>
        </p:grpSpPr>
        <p:pic>
          <p:nvPicPr>
            <p:cNvPr id="299" name="Рисунок 2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00" name="Рисунок 2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1" name="Группа 300"/>
          <p:cNvGrpSpPr/>
          <p:nvPr/>
        </p:nvGrpSpPr>
        <p:grpSpPr>
          <a:xfrm rot="18102429">
            <a:off x="4383765" y="4034415"/>
            <a:ext cx="1800000" cy="1800000"/>
            <a:chOff x="6612497" y="4235935"/>
            <a:chExt cx="1800000" cy="1800000"/>
          </a:xfrm>
        </p:grpSpPr>
        <p:pic>
          <p:nvPicPr>
            <p:cNvPr id="302" name="Рисунок 3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92682">
              <a:off x="6612497" y="4235935"/>
              <a:ext cx="1800000" cy="1800000"/>
            </a:xfrm>
            <a:prstGeom prst="rect">
              <a:avLst/>
            </a:prstGeom>
          </p:spPr>
        </p:pic>
        <p:pic>
          <p:nvPicPr>
            <p:cNvPr id="303" name="Рисунок 30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75" b="15605"/>
            <a:stretch/>
          </p:blipFill>
          <p:spPr>
            <a:xfrm rot="4149172">
              <a:off x="7190308" y="4701740"/>
              <a:ext cx="681994" cy="80939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4" name="Группа 303"/>
          <p:cNvGrpSpPr/>
          <p:nvPr/>
        </p:nvGrpSpPr>
        <p:grpSpPr>
          <a:xfrm rot="21221396">
            <a:off x="6216439" y="4013018"/>
            <a:ext cx="1800000" cy="1800000"/>
            <a:chOff x="5659819" y="5681182"/>
            <a:chExt cx="1800000" cy="1800000"/>
          </a:xfrm>
        </p:grpSpPr>
        <p:pic>
          <p:nvPicPr>
            <p:cNvPr id="305" name="Рисунок 30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9819" y="5681182"/>
              <a:ext cx="1800000" cy="1800000"/>
            </a:xfrm>
            <a:prstGeom prst="rect">
              <a:avLst/>
            </a:prstGeom>
          </p:spPr>
        </p:pic>
        <p:pic>
          <p:nvPicPr>
            <p:cNvPr id="306" name="Рисунок 30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89" y="6210854"/>
              <a:ext cx="844325" cy="844325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07" name="Группа 306"/>
          <p:cNvGrpSpPr/>
          <p:nvPr/>
        </p:nvGrpSpPr>
        <p:grpSpPr>
          <a:xfrm>
            <a:off x="2610655" y="1385456"/>
            <a:ext cx="1800000" cy="1800000"/>
            <a:chOff x="3591630" y="5931214"/>
            <a:chExt cx="1800000" cy="1800000"/>
          </a:xfrm>
        </p:grpSpPr>
        <p:pic>
          <p:nvPicPr>
            <p:cNvPr id="308" name="Рисунок 30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09" name="Группа 308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0" name="Овал 309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TextBox 310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2" name="Группа 311"/>
          <p:cNvGrpSpPr/>
          <p:nvPr/>
        </p:nvGrpSpPr>
        <p:grpSpPr>
          <a:xfrm>
            <a:off x="4389107" y="1422211"/>
            <a:ext cx="1800000" cy="1800000"/>
            <a:chOff x="3591630" y="5931214"/>
            <a:chExt cx="1800000" cy="1800000"/>
          </a:xfrm>
        </p:grpSpPr>
        <p:pic>
          <p:nvPicPr>
            <p:cNvPr id="313" name="Рисунок 3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14" name="Группа 313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15" name="Овал 314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ШУ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7" name="Группа 316"/>
          <p:cNvGrpSpPr/>
          <p:nvPr/>
        </p:nvGrpSpPr>
        <p:grpSpPr>
          <a:xfrm rot="201481">
            <a:off x="6216439" y="4045771"/>
            <a:ext cx="1800000" cy="1800000"/>
            <a:chOff x="9371406" y="5364389"/>
            <a:chExt cx="1800000" cy="1800000"/>
          </a:xfrm>
        </p:grpSpPr>
        <p:pic>
          <p:nvPicPr>
            <p:cNvPr id="318" name="Рисунок 3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19" name="Рисунок 3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20" name="Группа 319"/>
          <p:cNvGrpSpPr/>
          <p:nvPr/>
        </p:nvGrpSpPr>
        <p:grpSpPr>
          <a:xfrm rot="20870736">
            <a:off x="4383501" y="4025553"/>
            <a:ext cx="1800000" cy="1800000"/>
            <a:chOff x="7067075" y="5642833"/>
            <a:chExt cx="1800000" cy="1800000"/>
          </a:xfrm>
        </p:grpSpPr>
        <p:pic>
          <p:nvPicPr>
            <p:cNvPr id="321" name="Рисунок 3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75" y="5642833"/>
              <a:ext cx="1800000" cy="1800000"/>
            </a:xfrm>
            <a:prstGeom prst="rect">
              <a:avLst/>
            </a:prstGeom>
          </p:spPr>
        </p:pic>
        <p:pic>
          <p:nvPicPr>
            <p:cNvPr id="322" name="Рисунок 3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0999" y="6150193"/>
              <a:ext cx="918133" cy="91813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3" name="Группа 322"/>
          <p:cNvGrpSpPr/>
          <p:nvPr/>
        </p:nvGrpSpPr>
        <p:grpSpPr>
          <a:xfrm>
            <a:off x="2595599" y="4030836"/>
            <a:ext cx="1800000" cy="1800000"/>
            <a:chOff x="10469331" y="5338033"/>
            <a:chExt cx="1800000" cy="1800000"/>
          </a:xfrm>
        </p:grpSpPr>
        <p:pic>
          <p:nvPicPr>
            <p:cNvPr id="324" name="Рисунок 3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25" name="Рисунок 3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26" name="Группа 325"/>
          <p:cNvGrpSpPr/>
          <p:nvPr/>
        </p:nvGrpSpPr>
        <p:grpSpPr>
          <a:xfrm>
            <a:off x="2647678" y="1388655"/>
            <a:ext cx="1800000" cy="1800000"/>
            <a:chOff x="3591630" y="5931214"/>
            <a:chExt cx="1800000" cy="1800000"/>
          </a:xfrm>
        </p:grpSpPr>
        <p:pic>
          <p:nvPicPr>
            <p:cNvPr id="327" name="Рисунок 3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28" name="Группа 327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29" name="Овал 328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1" name="Группа 330"/>
          <p:cNvGrpSpPr/>
          <p:nvPr/>
        </p:nvGrpSpPr>
        <p:grpSpPr>
          <a:xfrm>
            <a:off x="4390329" y="1416252"/>
            <a:ext cx="1800000" cy="1800000"/>
            <a:chOff x="3591630" y="5931214"/>
            <a:chExt cx="1800000" cy="1800000"/>
          </a:xfrm>
        </p:grpSpPr>
        <p:pic>
          <p:nvPicPr>
            <p:cNvPr id="332" name="Рисунок 3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1630" y="5931214"/>
              <a:ext cx="1800000" cy="1800000"/>
            </a:xfrm>
            <a:prstGeom prst="rect">
              <a:avLst/>
            </a:prstGeom>
          </p:spPr>
        </p:pic>
        <p:grpSp>
          <p:nvGrpSpPr>
            <p:cNvPr id="333" name="Группа 332"/>
            <p:cNvGrpSpPr/>
            <p:nvPr/>
          </p:nvGrpSpPr>
          <p:grpSpPr>
            <a:xfrm>
              <a:off x="4047409" y="6577099"/>
              <a:ext cx="746826" cy="612000"/>
              <a:chOff x="4116982" y="6552000"/>
              <a:chExt cx="746826" cy="612000"/>
            </a:xfrm>
          </p:grpSpPr>
          <p:sp>
            <p:nvSpPr>
              <p:cNvPr id="334" name="Овал 333"/>
              <p:cNvSpPr/>
              <p:nvPr/>
            </p:nvSpPr>
            <p:spPr>
              <a:xfrm>
                <a:off x="4184395" y="6552000"/>
                <a:ext cx="612000" cy="612000"/>
              </a:xfrm>
              <a:prstGeom prst="ellipse">
                <a:avLst/>
              </a:prstGeom>
              <a:solidFill>
                <a:schemeClr val="bg1">
                  <a:alpha val="8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5" name="TextBox 334"/>
              <p:cNvSpPr txBox="1"/>
              <p:nvPr/>
            </p:nvSpPr>
            <p:spPr>
              <a:xfrm>
                <a:off x="4116982" y="6657945"/>
                <a:ext cx="7468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ШИ</a:t>
                </a:r>
                <a:endParaRPr lang="ru-RU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6" name="Группа 335"/>
          <p:cNvGrpSpPr/>
          <p:nvPr/>
        </p:nvGrpSpPr>
        <p:grpSpPr>
          <a:xfrm>
            <a:off x="4328579" y="4001434"/>
            <a:ext cx="1800000" cy="1800000"/>
            <a:chOff x="10469331" y="5338033"/>
            <a:chExt cx="1800000" cy="1800000"/>
          </a:xfrm>
        </p:grpSpPr>
        <p:pic>
          <p:nvPicPr>
            <p:cNvPr id="337" name="Рисунок 3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9331" y="5338033"/>
              <a:ext cx="1800000" cy="1800000"/>
            </a:xfrm>
            <a:prstGeom prst="rect">
              <a:avLst/>
            </a:prstGeom>
          </p:spPr>
        </p:pic>
        <p:pic>
          <p:nvPicPr>
            <p:cNvPr id="338" name="Рисунок 3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4585" y="5872560"/>
              <a:ext cx="857051" cy="857051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grpSp>
        <p:nvGrpSpPr>
          <p:cNvPr id="339" name="Группа 338"/>
          <p:cNvGrpSpPr/>
          <p:nvPr/>
        </p:nvGrpSpPr>
        <p:grpSpPr>
          <a:xfrm rot="201481">
            <a:off x="6226656" y="4060721"/>
            <a:ext cx="1800000" cy="1800000"/>
            <a:chOff x="9371406" y="5364389"/>
            <a:chExt cx="1800000" cy="1800000"/>
          </a:xfrm>
        </p:grpSpPr>
        <p:pic>
          <p:nvPicPr>
            <p:cNvPr id="340" name="Рисунок 3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1" name="Рисунок 3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955" y="5835099"/>
              <a:ext cx="622198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2" name="Группа 341"/>
          <p:cNvGrpSpPr/>
          <p:nvPr/>
        </p:nvGrpSpPr>
        <p:grpSpPr>
          <a:xfrm rot="201481">
            <a:off x="2628495" y="4034074"/>
            <a:ext cx="1800000" cy="1800000"/>
            <a:chOff x="9371406" y="5364389"/>
            <a:chExt cx="1800000" cy="1800000"/>
          </a:xfrm>
        </p:grpSpPr>
        <p:pic>
          <p:nvPicPr>
            <p:cNvPr id="343" name="Рисунок 3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406" y="5364389"/>
              <a:ext cx="1800000" cy="1800000"/>
            </a:xfrm>
            <a:prstGeom prst="rect">
              <a:avLst/>
            </a:prstGeom>
          </p:spPr>
        </p:pic>
        <p:pic>
          <p:nvPicPr>
            <p:cNvPr id="344" name="Рисунок 3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406" y="5835099"/>
              <a:ext cx="933297" cy="93329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71" name="Рисунок 1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4" y="2728186"/>
            <a:ext cx="3181935" cy="32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0612 -0.38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4701 -0.376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-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9375 -0.37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87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-0.00117 -0.3791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5066 -0.3842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29401 -0.38195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0.00247 -0.3810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14935 -0.3812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5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3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3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2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9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E3569EB-8D69-4B38-9767-0A46DF23102B}"/>
</file>

<file path=customXml/itemProps2.xml><?xml version="1.0" encoding="utf-8"?>
<ds:datastoreItem xmlns:ds="http://schemas.openxmlformats.org/officeDocument/2006/customXml" ds:itemID="{589B8068-016A-488B-BC48-DE5F9C38F57D}"/>
</file>

<file path=customXml/itemProps3.xml><?xml version="1.0" encoding="utf-8"?>
<ds:datastoreItem xmlns:ds="http://schemas.openxmlformats.org/officeDocument/2006/customXml" ds:itemID="{1B4EE260-A83A-4F30-B2D1-C3BF185F51D2}"/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2026-01-18T12:40:58Z</dcterms:created>
  <dcterms:modified xsi:type="dcterms:W3CDTF">2026-01-18T15:04:16Z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