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64CF2B-C9D6-88D0-9D95-096622502C73}" v="9" dt="2026-01-19T12:50:48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4B64CF2B-C9D6-88D0-9D95-096622502C73}"/>
    <pc:docChg chg="modSld">
      <pc:chgData name="somovaasya3" userId="S::somovaasya3_gmail.com#ext#@slideedu.onmicrosoft.com::05b36399-d501-4a7b-87fd-615099445ab5" providerId="AD" clId="Web-{4B64CF2B-C9D6-88D0-9D95-096622502C73}" dt="2026-01-19T12:50:48.021" v="8" actId="14100"/>
      <pc:docMkLst>
        <pc:docMk/>
      </pc:docMkLst>
      <pc:sldChg chg="modSp">
        <pc:chgData name="somovaasya3" userId="S::somovaasya3_gmail.com#ext#@slideedu.onmicrosoft.com::05b36399-d501-4a7b-87fd-615099445ab5" providerId="AD" clId="Web-{4B64CF2B-C9D6-88D0-9D95-096622502C73}" dt="2026-01-19T12:50:48.021" v="8" actId="14100"/>
        <pc:sldMkLst>
          <pc:docMk/>
          <pc:sldMk cId="2968797367" sldId="256"/>
        </pc:sldMkLst>
        <pc:picChg chg="mod">
          <ac:chgData name="somovaasya3" userId="S::somovaasya3_gmail.com#ext#@slideedu.onmicrosoft.com::05b36399-d501-4a7b-87fd-615099445ab5" providerId="AD" clId="Web-{4B64CF2B-C9D6-88D0-9D95-096622502C73}" dt="2026-01-19T12:50:30.880" v="6" actId="1076"/>
          <ac:picMkLst>
            <pc:docMk/>
            <pc:sldMk cId="2968797367" sldId="256"/>
            <ac:picMk id="2" creationId="{41ED9B34-BC50-FE98-59CD-94A111774B8B}"/>
          </ac:picMkLst>
        </pc:picChg>
        <pc:picChg chg="mod">
          <ac:chgData name="somovaasya3" userId="S::somovaasya3_gmail.com#ext#@slideedu.onmicrosoft.com::05b36399-d501-4a7b-87fd-615099445ab5" providerId="AD" clId="Web-{4B64CF2B-C9D6-88D0-9D95-096622502C73}" dt="2026-01-19T12:50:48.021" v="8" actId="14100"/>
          <ac:picMkLst>
            <pc:docMk/>
            <pc:sldMk cId="2968797367" sldId="256"/>
            <ac:picMk id="3" creationId="{395C512D-E433-4154-AB26-3AECD6346971}"/>
          </ac:picMkLst>
        </pc:picChg>
        <pc:picChg chg="mod modCrop">
          <ac:chgData name="somovaasya3" userId="S::somovaasya3_gmail.com#ext#@slideedu.onmicrosoft.com::05b36399-d501-4a7b-87fd-615099445ab5" providerId="AD" clId="Web-{4B64CF2B-C9D6-88D0-9D95-096622502C73}" dt="2026-01-19T12:50:20.427" v="5" actId="1076"/>
          <ac:picMkLst>
            <pc:docMk/>
            <pc:sldMk cId="2968797367" sldId="256"/>
            <ac:picMk id="39" creationId="{2035C4F8-E688-4EA6-958C-CF9C304F541D}"/>
          </ac:picMkLst>
        </pc:picChg>
        <pc:picChg chg="mod">
          <ac:chgData name="somovaasya3" userId="S::somovaasya3_gmail.com#ext#@slideedu.onmicrosoft.com::05b36399-d501-4a7b-87fd-615099445ab5" providerId="AD" clId="Web-{4B64CF2B-C9D6-88D0-9D95-096622502C73}" dt="2026-01-19T12:50:40.536" v="7" actId="1076"/>
          <ac:picMkLst>
            <pc:docMk/>
            <pc:sldMk cId="2968797367" sldId="256"/>
            <ac:picMk id="40" creationId="{9D34F0FF-17D1-9511-DC8B-B7C60248A1F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D8CE-94B9-478F-9D9F-7C81AEF9F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58106C3-E388-4F47-A4DE-2F1F59420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46FF96-3CDB-4655-AA06-2C2FB70D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B387EA-3D7C-4128-A0C4-C0EDE2FC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C56FB2-6711-4735-8E47-A82DE496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67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B468A-DCA4-4673-AAD3-5E5FA969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590D420-B6E4-4DE6-95B5-509EBFDAC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DB9FCD-8825-47AD-8B6D-6DB2FDCE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B1F106-BE69-41F4-9556-F33A3E8E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62C334-6ABF-418A-99EB-8B9838D5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03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254815F-0263-4A57-A6EF-7CC572F93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AC4FC7-2143-4D6C-9076-0894642E4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4E279D-11D8-46E8-BAE8-5118A9D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F2BEB5-55EC-421A-9194-1761CE4E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DC12FE-B4C6-4E48-81E3-9E53F43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361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12466-4BFF-4ACB-A507-C1143270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EAA46B-1A43-4756-9F57-0EBE0543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B35DBD-9D5B-406E-BF36-8E08B3DF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2830C8-01F0-4073-884A-92C77B18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722248-BE68-4534-BF77-B79EA770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7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03FE1-772D-4EC9-8FB8-4D51EB45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D0411F-EAB5-4D62-B835-07F19FF3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5DB4EA-5D19-4446-BFE6-0D910CF3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E28276-B42F-42B8-948F-20F75CC6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59F4AF-E8F7-4613-A3FA-4E949FBE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99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B706-49EF-48F4-9D2C-40165AA0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BADAA4-81AD-451D-B2D0-302EE4969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DD06A15-809C-4561-B5B7-02C719352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099DBC-30C2-4C0A-B86E-6B0699DE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948038F-C5C8-4B82-B4FA-29380CCC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AE1EE3-C751-429A-976B-D10A9B30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83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B4157-7213-49CB-92EF-B5B37060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91EE33-072F-42A8-8D25-6AE694772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AD41998-8F45-4F68-B65B-37E632BD3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BC6426-F95D-4D88-BDCD-68C4E99A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DB001B0-60EC-4A91-B0BD-DF1CA3D68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7686F5-E4C2-4861-A665-43DC2CC5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93CEE2F-9085-49BD-85BB-1D457C78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B427897-BD80-41EC-83E2-5553DBD0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20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510E2-44BD-4B46-98DE-7E347E86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64F0D86-F53A-458B-81A0-4095FAD8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7AC518B-6849-484D-9A9F-1BE9516A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057BDD-F934-4362-B90C-74DAB150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44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77B29BD-C683-4685-81FF-7B384910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08C6FEA-5443-4866-BB40-224D8A5D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B330707-CCE8-41B5-94B2-AA661F78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09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BA1DA-0994-455A-B47B-D9F95E0B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D32A2D-99D7-4D14-85C3-DC1E5CF6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7BAE08-1666-4FC9-A22F-9CDDD44F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84AFC2-F067-4230-9322-D8760924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313007-DD0C-4C85-AFC5-321968AB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4D5697-61C2-4C34-BEAC-260DA03E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30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D5BFA-37CB-40FF-B940-33C39AA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C0146D6-BB1C-46F3-81CE-453F03BE9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E513213-B4DD-43FF-8FD2-EA92C2B0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64889-CBE8-4317-97C4-0FA77865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A2A8B6-FC95-4E53-9BA9-46CB381C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E23DFF-F9D5-4D8E-A0B8-2C1D2479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00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102038-A34B-411D-9AE3-B8B95813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686AC8-E2E4-495F-BDDD-8F6E06D9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838EF1-729B-4D1E-B3A5-B6E88102B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969B-B449-4C89-A2BD-967A439B2DFA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15F587-E662-4717-9595-2C3B5F6E8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F3FE80-FE00-43F1-ABE3-59F5874C5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7A0D-AB8D-47D1-9F6C-C8CCA1D35A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260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C512D-E433-4154-AB26-3AECD6346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" y="0"/>
            <a:ext cx="12180795" cy="6867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D84D8E-B114-4EDC-99E8-906BC49E70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975792" y="1001573"/>
            <a:ext cx="4862420" cy="5537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37C4C8-52F8-48DD-8E91-D2AB744391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250746" y="955157"/>
            <a:ext cx="4921764" cy="56970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D1399A-22C4-49A6-8F8D-A177F5F746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0" y="4614540"/>
            <a:ext cx="1786898" cy="1786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C00C0C-C6FB-4176-807C-5533ED41719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23" y="2869484"/>
            <a:ext cx="1586144" cy="1586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530EA8-CA05-4F3F-ADD4-B372C9DF0C0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07" y="4839947"/>
            <a:ext cx="1631993" cy="16407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AB506F-BF96-484D-8E3A-8B8F617FC99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45" y="2911599"/>
            <a:ext cx="1478161" cy="15246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AAE592-AACB-4850-BF96-3FBB95CC05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069" y="4727057"/>
            <a:ext cx="1744179" cy="17441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DDA4909-D335-469B-A802-13689925845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34" y="2780421"/>
            <a:ext cx="1644035" cy="16440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61A7BC-674E-4697-8AA8-ADCE3A7F1E8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9" y="2371537"/>
            <a:ext cx="2248094" cy="22480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FA822C-17AB-44B7-9FFA-AEF9137B31E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852" y="1001574"/>
            <a:ext cx="1731582" cy="17315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D3E68C1-2C48-4897-9422-BE62584736E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04" y="1001574"/>
            <a:ext cx="1644035" cy="164403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1B46AEB-667F-4D05-A011-1055F784AC4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06" y="4694934"/>
            <a:ext cx="1983443" cy="12020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3EB419C-5706-4BFD-93E5-0315E8004C2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7" y="2828330"/>
            <a:ext cx="1604184" cy="160418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58EC41-2671-44AA-9794-4C92E15914B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48" y="1088946"/>
            <a:ext cx="1470274" cy="14702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21D60C7-8D74-4C83-B2A8-912E3D65B1C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08" y="1001574"/>
            <a:ext cx="1891023" cy="189102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F50816-A0DC-4012-936B-C65660114F8D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89" y="2780421"/>
            <a:ext cx="1886146" cy="18861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D20E808-2D3A-484A-A347-C85E48175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506" y="955157"/>
            <a:ext cx="1644035" cy="16528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1051FD-9522-4803-8303-BCD303E0443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" y="1001574"/>
            <a:ext cx="1835673" cy="1835673"/>
          </a:xfrm>
          <a:prstGeom prst="rect">
            <a:avLst/>
          </a:prstGeom>
        </p:spPr>
      </p:pic>
      <p:pic>
        <p:nvPicPr>
          <p:cNvPr id="2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1ED9B34-BC50-FE98-59CD-94A111774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19508" y="1986840"/>
            <a:ext cx="930939" cy="93093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63B90-931F-16F9-C838-E07370F10BC5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45" y="985344"/>
            <a:ext cx="1976696" cy="1865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2D6764-79AB-53A4-1C44-2ED56A31567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17" y="1010491"/>
            <a:ext cx="1891023" cy="18910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A7254B-86F6-40A1-29D2-6848106E65C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48" y="1088946"/>
            <a:ext cx="1470274" cy="14702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354C5D-05F8-3E20-5C38-FF929EFBA5E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" y="2817104"/>
            <a:ext cx="1604184" cy="16041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E4F5AA-AECC-0F7A-A369-AADCC72B519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81" y="2772385"/>
            <a:ext cx="1963207" cy="19136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39540D-817A-CCDF-4929-3EDCA5B7735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666" y="2859412"/>
            <a:ext cx="1586144" cy="15861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8034D1-A4C6-F411-B19B-5A688E7C879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0" y="4614540"/>
            <a:ext cx="1786898" cy="17868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DADA33-5F3F-7A34-2B5A-6E7501D3976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83" y="4714765"/>
            <a:ext cx="1983443" cy="1202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2EA5F55-1E02-AD9E-193B-A0A5FC40D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66" y="1010491"/>
            <a:ext cx="1731582" cy="17315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45CB4A-971F-E42A-2EEC-B8E15EF66DD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54" y="1001574"/>
            <a:ext cx="1644035" cy="16440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7551A1-4DFC-BCBD-5745-F9308743B73D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56" y="950717"/>
            <a:ext cx="1644035" cy="16528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BECB5E9-51E6-BE60-D12C-9E4EDE2B00A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44" y="2901514"/>
            <a:ext cx="1478161" cy="15246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DFC1933-BF6D-8B33-9BE9-C3F3BA54C04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374" y="2776181"/>
            <a:ext cx="1644035" cy="16440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3FD2C49-A608-2CB0-A6CB-7F732B1568F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8" y="2357529"/>
            <a:ext cx="2248094" cy="224809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FC8F4A9-A611-7C08-3974-558E2422633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06" y="4841670"/>
            <a:ext cx="1631993" cy="164073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FB0D6CC-9C14-6A57-5B1E-A902ADC29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8" y="4727057"/>
            <a:ext cx="1744179" cy="1744179"/>
          </a:xfrm>
          <a:prstGeom prst="rect">
            <a:avLst/>
          </a:prstGeom>
        </p:spPr>
      </p:pic>
      <p:pic>
        <p:nvPicPr>
          <p:cNvPr id="37" name="Рисунок 18">
            <a:extLst>
              <a:ext uri="{FF2B5EF4-FFF2-40B4-BE49-F238E27FC236}">
                <a16:creationId xmlns:a16="http://schemas.microsoft.com/office/drawing/2014/main" id="{F5304E60-331F-4433-7345-998483718F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32688" cy="9326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0" name="Рисунок 20">
            <a:extLst>
              <a:ext uri="{FF2B5EF4-FFF2-40B4-BE49-F238E27FC236}">
                <a16:creationId xmlns:a16="http://schemas.microsoft.com/office/drawing/2014/main" id="{9D34F0FF-17D1-9511-DC8B-B7C60248A1F7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10179" t="17320" r="12604" b="16135"/>
          <a:stretch>
            <a:fillRect/>
          </a:stretch>
        </p:blipFill>
        <p:spPr>
          <a:xfrm>
            <a:off x="913403" y="1920030"/>
            <a:ext cx="3156881" cy="27686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035C4F8-E688-4EA6-958C-CF9C304F541D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-26787" t="-430" r="-36510" b="-867"/>
          <a:stretch>
            <a:fillRect/>
          </a:stretch>
        </p:blipFill>
        <p:spPr>
          <a:xfrm>
            <a:off x="5178488" y="4453773"/>
            <a:ext cx="1830647" cy="18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1CC408-E41A-42BB-9B6B-DE603AF8203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33079817-B139-4630-A982-630002935D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B11730-9567-4450-98E2-D9CD427C42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11</cp:revision>
  <dcterms:created xsi:type="dcterms:W3CDTF">2026-01-17T04:38:16Z</dcterms:created>
  <dcterms:modified xsi:type="dcterms:W3CDTF">2026-01-19T12:50:50Z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