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D855F-50A0-4BB8-B90D-3683444A0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8E19B98-40C4-45E8-82CA-28CBB68D1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5DB1F6-1E86-4EB9-94A2-6440E15A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DD4828-2453-4C03-A001-3AA9310C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AC8B28-17A1-43CD-8D87-0090A92A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64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5BCD4-DF80-4E8B-A2F4-3AD62BA7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B94D49-86B0-4135-AEFF-A255DE0E5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84FACC-6885-4193-B580-9C653F98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4F35DD-0B94-4F3C-9466-CC108580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8800CE-CCC2-42AD-AFF1-2DD2FB19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61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86679-CD6A-4632-BFB8-BD02724EB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0BF2D33-3B6C-43CB-A267-E3C78DE05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665B3C-B188-43B3-862E-3D471971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8C7E55-C879-4A55-9EDB-49947C87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6730EC-8A3A-4C2B-B00A-39230740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467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1B009-BC09-411A-AFE4-8FB634B4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7A2000-A4CB-43FF-83A0-7BE218C1D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0B9DAF-C76C-4DEC-930C-AD3160D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601BBF-36B7-4BD3-9492-2B3C805F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267C4-EBA1-43D7-9B31-9601384C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49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EDA05-43AB-41AC-B4BE-D520381D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BA4D8A-1D16-489F-88E5-C891BED1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31EE6B-B260-4F8E-B5A9-0E845C5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F1C084-9215-4EAE-B102-B6424845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CF906A-78AC-49BE-86EA-287BB961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048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67BE8-6B85-4A70-BE5E-FA30E343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94720-F353-4889-87C3-E59ACB62B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7F51F6-5EEC-4A70-84ED-7BA32AA28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9DCDF7B-1B57-40E8-B134-23F90461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BC1BF-CEC6-4700-8016-14B0BD95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A1B14C-0477-453D-919F-823C5C3F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F6D8D-297B-4376-BE03-825A4102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70E5E05-09DC-4B38-895D-8A6FCDE59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FFF98BA-29F9-4475-9BDA-637F731D9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CB6C33A-407C-47E6-8E94-1E8B5C745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16107DB-6E3B-4872-8338-0722B3399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8A7ADB-A70F-4996-9D9B-450DD7B3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1C6F27C-6097-4601-B761-DF4094CE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3547642-2CAF-4950-9049-FF0F6271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77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A87EC-AE9E-4DA9-B265-CA61D36F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350604B-B339-4934-8907-186693D3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926D3A6-5290-40D6-859B-BC0CA802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4DD97C-66EC-4595-A1B6-095585D3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7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C9D37B-9C2F-430D-BD22-B6683F36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8D23E74-3174-4A72-8553-F27275E9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1ED2FC-1DEF-467F-82F5-456784EF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91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9D4BC-F2F0-49C8-82EF-F391AE6A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016FCA-8DD4-4EF1-9318-61A2F4A4F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7BF429F-DA52-44C3-85CA-F863E66D3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18A0FBA-C017-4996-8740-9DF5D302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359A35C-EE8F-4B59-8991-CA73E812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C7D72A-834C-4AE9-86A4-F0CFCB3C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45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D3356-1E23-4492-820D-6F3FE663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441393B-AFFB-4AD3-9208-0F8722279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9F56E0-A8C7-4AB4-B3A6-4EAD4DF9D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75F12B-6FC0-46B8-8856-A7F88C78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72A55E-D5F9-4482-93E2-DC87FC40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9CA64C-2669-4CEC-BF2C-872B0FF4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631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1E29E1-8DBF-475E-A10D-CE45B1DD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A2783D-DC7B-4EC8-B399-86C16920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C9FFCE-47F8-4DC9-9A28-57C6B0917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8179-8453-46A3-8E6E-DC03FCC1EC08}" type="datetimeFigureOut">
              <a:rPr lang="uk-UA" smtClean="0"/>
              <a:t>17.01.2026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5C6BB7-D792-45F9-AC84-18448B12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D71E9E-A51A-4061-B484-61144B108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E510-6437-45BF-B8AB-002870130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02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DC01C6-0AB8-4167-BF02-015934218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C5FDA8-0687-4694-B7E2-F40F8BBF5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85" y="1784830"/>
            <a:ext cx="995644" cy="888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5B59C-6BA9-4860-A5DD-F04E1C0AB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209" y="5443991"/>
            <a:ext cx="995644" cy="8882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266692-62C1-4710-9A0A-7F487419D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406" y="4196220"/>
            <a:ext cx="999789" cy="8918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A9EC59-47B7-41C9-8690-0882298B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75" y="2950563"/>
            <a:ext cx="1043508" cy="9308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A56EB7-2CC8-445F-A5CF-7D3BF915A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52" y="566875"/>
            <a:ext cx="995644" cy="888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3991FD-E868-4605-B1F9-0BA1EB0F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52" y="4196220"/>
            <a:ext cx="999789" cy="891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384B0D-9060-4327-B9D7-18B63EE25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21" y="2976488"/>
            <a:ext cx="1014447" cy="904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F9A73F-07E0-41F8-B807-E7A9D754C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209" y="1784830"/>
            <a:ext cx="995644" cy="888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1C569C-3A71-4831-A137-ED3A081D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82" y="566875"/>
            <a:ext cx="995643" cy="888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87065F-5A8F-4D78-951F-3C58E8F28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836" y="3002785"/>
            <a:ext cx="999789" cy="8918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7B6C3F-173D-43C0-8E3C-07E476D98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28" y="1784830"/>
            <a:ext cx="995644" cy="888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3BF303-C0C2-460D-BB89-371A686C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754" y="550101"/>
            <a:ext cx="995644" cy="888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69106A-8590-445A-8EE5-3D8953E8C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406" y="550101"/>
            <a:ext cx="1014447" cy="9049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8DE334-E9B4-4083-9D40-F07D9344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52" y="1784830"/>
            <a:ext cx="995644" cy="8882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518132-44DF-4A78-ACCA-FE61D1B7B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8" y="4189150"/>
            <a:ext cx="999788" cy="8918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2FDA87-6595-4AC9-9BC3-0A9308EF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7" y="5402876"/>
            <a:ext cx="993534" cy="8863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9C1E6AB-8FAA-4CA2-BA30-51CE4B23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01" y="5410586"/>
            <a:ext cx="1014447" cy="90497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735E04-EA92-44D4-A2C0-8DD4837C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61" y="2948540"/>
            <a:ext cx="993534" cy="8863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FB34D7-79D5-4286-8AC6-2365A1434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77" y="1768056"/>
            <a:ext cx="1014447" cy="90497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03F2A6-DDB6-4B28-A16C-53996C665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509" y="3018083"/>
            <a:ext cx="999831" cy="89009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FC3079-534C-4E04-9F96-23BB33A53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90" y="566875"/>
            <a:ext cx="999831" cy="8900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111B6AC-03E4-4FCB-ACAB-D207B7C0D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89" y="1792306"/>
            <a:ext cx="999831" cy="8900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5F7E04-F2F9-4A85-9994-FC868C93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89" y="3018083"/>
            <a:ext cx="999831" cy="890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B3DCA-86D5-45E8-818B-29A692425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794" y="4220740"/>
            <a:ext cx="999831" cy="89009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0AE0375-C41F-48A9-8DD0-5E8D7619A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48" y="4189150"/>
            <a:ext cx="999831" cy="89009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0FE516-3CAD-40A8-AF6D-CF9EE911D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488" y="4243860"/>
            <a:ext cx="999831" cy="89009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EDD3-9B2D-4250-8EFD-2B9E8C595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793" y="5417757"/>
            <a:ext cx="999831" cy="89009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A86434D-B18B-40E0-BCCD-AB6464A4A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658" y="5417756"/>
            <a:ext cx="999831" cy="8900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1251510-249D-4A01-B2CA-EE2D57B62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487" y="5417756"/>
            <a:ext cx="999831" cy="8900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44F9DE8-3A69-485D-99CA-D3791F10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562" y="5500783"/>
            <a:ext cx="670618" cy="11034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F0EA4DD-508B-43FC-B877-8445A36AC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304" y="5533287"/>
            <a:ext cx="676715" cy="10973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0E77F1B-A8DD-4AF8-B7AE-DFE41B034EE1}"/>
              </a:ext>
            </a:extLst>
          </p:cNvPr>
          <p:cNvSpPr txBox="1"/>
          <p:nvPr/>
        </p:nvSpPr>
        <p:spPr>
          <a:xfrm>
            <a:off x="9527032" y="566875"/>
            <a:ext cx="25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 Black" panose="020B0A04020102020204" pitchFamily="34" charset="0"/>
              </a:rPr>
              <a:t>Ш  Ж</a:t>
            </a:r>
            <a:endParaRPr lang="uk-UA" sz="6000" b="1" dirty="0">
              <a:latin typeface="Arial Black" panose="020B0A04020102020204" pitchFamily="34" charset="0"/>
            </a:endParaRP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A7DA6902-4062-45CC-8690-BF4E2C22E561}"/>
              </a:ext>
            </a:extLst>
          </p:cNvPr>
          <p:cNvSpPr/>
          <p:nvPr/>
        </p:nvSpPr>
        <p:spPr>
          <a:xfrm>
            <a:off x="9449168" y="1627722"/>
            <a:ext cx="1207703" cy="3833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C9D95C55-A64F-49C1-BBDB-EBCFDAAE40DB}"/>
              </a:ext>
            </a:extLst>
          </p:cNvPr>
          <p:cNvSpPr/>
          <p:nvPr/>
        </p:nvSpPr>
        <p:spPr>
          <a:xfrm>
            <a:off x="10831920" y="1654151"/>
            <a:ext cx="1232310" cy="3834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A4E9EA-2E3F-4737-9096-C0042D869354}"/>
              </a:ext>
            </a:extLst>
          </p:cNvPr>
          <p:cNvSpPr txBox="1"/>
          <p:nvPr/>
        </p:nvSpPr>
        <p:spPr>
          <a:xfrm>
            <a:off x="8559538" y="57126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7E42C7-4CC3-4475-8077-6D154781CBAF}"/>
              </a:ext>
            </a:extLst>
          </p:cNvPr>
          <p:cNvSpPr txBox="1"/>
          <p:nvPr/>
        </p:nvSpPr>
        <p:spPr>
          <a:xfrm>
            <a:off x="7244709" y="5778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endParaRPr lang="uk-U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789CD8-9B07-4AC9-8437-B5DA45C0C59B}"/>
              </a:ext>
            </a:extLst>
          </p:cNvPr>
          <p:cNvSpPr txBox="1"/>
          <p:nvPr/>
        </p:nvSpPr>
        <p:spPr>
          <a:xfrm>
            <a:off x="5802144" y="57126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endParaRPr lang="uk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69B1F0-0315-41A0-A100-92508E42B55D}"/>
              </a:ext>
            </a:extLst>
          </p:cNvPr>
          <p:cNvSpPr txBox="1"/>
          <p:nvPr/>
        </p:nvSpPr>
        <p:spPr>
          <a:xfrm>
            <a:off x="4316381" y="5778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276538-D2E3-4F97-93ED-55F25CAF604A}"/>
              </a:ext>
            </a:extLst>
          </p:cNvPr>
          <p:cNvSpPr txBox="1"/>
          <p:nvPr/>
        </p:nvSpPr>
        <p:spPr>
          <a:xfrm>
            <a:off x="2778959" y="5703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endParaRPr lang="uk-UA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D408DB-77F0-4156-A296-6697660115B0}"/>
              </a:ext>
            </a:extLst>
          </p:cNvPr>
          <p:cNvSpPr txBox="1"/>
          <p:nvPr/>
        </p:nvSpPr>
        <p:spPr>
          <a:xfrm>
            <a:off x="1269144" y="5703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endParaRPr lang="uk-UA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352102-B137-4AA5-B877-AD13EA0A36B8}"/>
              </a:ext>
            </a:extLst>
          </p:cNvPr>
          <p:cNvSpPr txBox="1"/>
          <p:nvPr/>
        </p:nvSpPr>
        <p:spPr>
          <a:xfrm>
            <a:off x="1067996" y="44342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  <a:endParaRPr lang="uk-U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CADCA8-2334-4AC5-9C9C-0C5F7825ED23}"/>
              </a:ext>
            </a:extLst>
          </p:cNvPr>
          <p:cNvSpPr txBox="1"/>
          <p:nvPr/>
        </p:nvSpPr>
        <p:spPr>
          <a:xfrm>
            <a:off x="2614466" y="4471554"/>
            <a:ext cx="27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endParaRPr lang="uk-UA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E98F34-D368-4AE4-B7BC-7CC5DF6F6418}"/>
              </a:ext>
            </a:extLst>
          </p:cNvPr>
          <p:cNvSpPr txBox="1"/>
          <p:nvPr/>
        </p:nvSpPr>
        <p:spPr>
          <a:xfrm>
            <a:off x="4237105" y="4373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A4376C-9586-4221-8224-5E3F50E6673A}"/>
              </a:ext>
            </a:extLst>
          </p:cNvPr>
          <p:cNvSpPr txBox="1"/>
          <p:nvPr/>
        </p:nvSpPr>
        <p:spPr>
          <a:xfrm>
            <a:off x="5711889" y="4432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EBDC48-616F-448D-ABBB-09E3BC2CB4E6}"/>
              </a:ext>
            </a:extLst>
          </p:cNvPr>
          <p:cNvSpPr txBox="1"/>
          <p:nvPr/>
        </p:nvSpPr>
        <p:spPr>
          <a:xfrm>
            <a:off x="7082011" y="4432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  <a:endParaRPr lang="uk-U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91713F-CE62-4E43-B046-4BB541C9E996}"/>
              </a:ext>
            </a:extLst>
          </p:cNvPr>
          <p:cNvSpPr txBox="1"/>
          <p:nvPr/>
        </p:nvSpPr>
        <p:spPr>
          <a:xfrm>
            <a:off x="8559538" y="45437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  <a:endParaRPr lang="uk-U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B3CDD3-641C-411F-8AB1-0DB28F560958}"/>
              </a:ext>
            </a:extLst>
          </p:cNvPr>
          <p:cNvSpPr txBox="1"/>
          <p:nvPr/>
        </p:nvSpPr>
        <p:spPr>
          <a:xfrm>
            <a:off x="8681402" y="33916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</a:t>
            </a:r>
            <a:endParaRPr lang="uk-U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A0DD03-FBE7-4BDC-BBAD-8972F54DEAC4}"/>
              </a:ext>
            </a:extLst>
          </p:cNvPr>
          <p:cNvSpPr txBox="1"/>
          <p:nvPr/>
        </p:nvSpPr>
        <p:spPr>
          <a:xfrm>
            <a:off x="7351576" y="34631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</a:t>
            </a:r>
            <a:endParaRPr lang="uk-U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6E99EE-4BB6-40E2-B22A-56DE8DCF3306}"/>
              </a:ext>
            </a:extLst>
          </p:cNvPr>
          <p:cNvSpPr txBox="1"/>
          <p:nvPr/>
        </p:nvSpPr>
        <p:spPr>
          <a:xfrm>
            <a:off x="5642913" y="34289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15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B3E94C-68B2-46E0-93FC-3F1EF99259A0}"/>
              </a:ext>
            </a:extLst>
          </p:cNvPr>
          <p:cNvSpPr txBox="1"/>
          <p:nvPr/>
        </p:nvSpPr>
        <p:spPr>
          <a:xfrm>
            <a:off x="4387948" y="33808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99B2E4-618E-4EDD-9F25-E61ECCFCFB34}"/>
              </a:ext>
            </a:extLst>
          </p:cNvPr>
          <p:cNvSpPr txBox="1"/>
          <p:nvPr/>
        </p:nvSpPr>
        <p:spPr>
          <a:xfrm>
            <a:off x="2851821" y="34631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17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76612E-8417-4069-A265-7585C5B47B17}"/>
              </a:ext>
            </a:extLst>
          </p:cNvPr>
          <p:cNvSpPr txBox="1"/>
          <p:nvPr/>
        </p:nvSpPr>
        <p:spPr>
          <a:xfrm>
            <a:off x="1419896" y="33808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18</a:t>
            </a:r>
            <a:endParaRPr lang="uk-UA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F444C2-AC15-4C3D-BB77-7C8E900AB555}"/>
              </a:ext>
            </a:extLst>
          </p:cNvPr>
          <p:cNvSpPr txBox="1"/>
          <p:nvPr/>
        </p:nvSpPr>
        <p:spPr>
          <a:xfrm flipH="1">
            <a:off x="1113353" y="2079641"/>
            <a:ext cx="45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</a:t>
            </a:r>
            <a:endParaRPr lang="uk-UA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9A7C44-2B0E-4670-9CDA-8FA6555ADA06}"/>
              </a:ext>
            </a:extLst>
          </p:cNvPr>
          <p:cNvSpPr txBox="1"/>
          <p:nvPr/>
        </p:nvSpPr>
        <p:spPr>
          <a:xfrm>
            <a:off x="2904556" y="22205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</a:t>
            </a:r>
            <a:endParaRPr lang="uk-U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F2387B-68CA-4356-ACC4-9ACB5E1218BB}"/>
              </a:ext>
            </a:extLst>
          </p:cNvPr>
          <p:cNvSpPr txBox="1"/>
          <p:nvPr/>
        </p:nvSpPr>
        <p:spPr>
          <a:xfrm>
            <a:off x="4381489" y="22205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21</a:t>
            </a:r>
            <a:endParaRPr lang="uk-UA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8C4236-A4D2-4AA5-B137-C865F08CDC9C}"/>
              </a:ext>
            </a:extLst>
          </p:cNvPr>
          <p:cNvSpPr txBox="1"/>
          <p:nvPr/>
        </p:nvSpPr>
        <p:spPr>
          <a:xfrm>
            <a:off x="5917607" y="22205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22</a:t>
            </a:r>
            <a:endParaRPr lang="uk-UA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475DBA-4145-4CCC-873C-DCC8277D7A8F}"/>
              </a:ext>
            </a:extLst>
          </p:cNvPr>
          <p:cNvSpPr txBox="1"/>
          <p:nvPr/>
        </p:nvSpPr>
        <p:spPr>
          <a:xfrm>
            <a:off x="7178589" y="20796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23</a:t>
            </a:r>
            <a:endParaRPr lang="uk-U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C4ABAD-B265-4872-B2B2-5BCB07822EE4}"/>
              </a:ext>
            </a:extLst>
          </p:cNvPr>
          <p:cNvSpPr txBox="1"/>
          <p:nvPr/>
        </p:nvSpPr>
        <p:spPr>
          <a:xfrm>
            <a:off x="8443368" y="20879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24</a:t>
            </a:r>
            <a:endParaRPr lang="uk-UA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83C7FB-AC8E-46A2-835B-270D023BFA2A}"/>
              </a:ext>
            </a:extLst>
          </p:cNvPr>
          <p:cNvSpPr txBox="1"/>
          <p:nvPr/>
        </p:nvSpPr>
        <p:spPr>
          <a:xfrm>
            <a:off x="8424902" y="9238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25</a:t>
            </a:r>
            <a:endParaRPr lang="uk-UA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36A0FEB-F73A-4508-91F8-591EE628CE86}"/>
              </a:ext>
            </a:extLst>
          </p:cNvPr>
          <p:cNvSpPr txBox="1"/>
          <p:nvPr/>
        </p:nvSpPr>
        <p:spPr>
          <a:xfrm>
            <a:off x="7291363" y="8528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26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769B6B-61B9-45B3-B675-B66ABC38179D}"/>
              </a:ext>
            </a:extLst>
          </p:cNvPr>
          <p:cNvSpPr txBox="1"/>
          <p:nvPr/>
        </p:nvSpPr>
        <p:spPr>
          <a:xfrm>
            <a:off x="5852265" y="1010976"/>
            <a:ext cx="48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27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22C2713-1A4C-4A1F-8496-4391A100D3F5}"/>
              </a:ext>
            </a:extLst>
          </p:cNvPr>
          <p:cNvSpPr txBox="1"/>
          <p:nvPr/>
        </p:nvSpPr>
        <p:spPr>
          <a:xfrm>
            <a:off x="4316381" y="9238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28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0C7923-5F60-4034-9D33-470D0044CFBB}"/>
              </a:ext>
            </a:extLst>
          </p:cNvPr>
          <p:cNvSpPr txBox="1"/>
          <p:nvPr/>
        </p:nvSpPr>
        <p:spPr>
          <a:xfrm>
            <a:off x="2894030" y="8528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29</a:t>
            </a:r>
            <a:endParaRPr lang="uk-UA" dirty="0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069F381-D847-4C87-ABAD-5842551CA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07" y="556134"/>
            <a:ext cx="993734" cy="89009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9287ED9-F121-471D-AEEF-E573138A4FF9}"/>
              </a:ext>
            </a:extLst>
          </p:cNvPr>
          <p:cNvSpPr txBox="1"/>
          <p:nvPr/>
        </p:nvSpPr>
        <p:spPr>
          <a:xfrm>
            <a:off x="1419896" y="9942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918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14155F-EFCE-4C29-8C29-733CA5E9696B}"/>
</file>

<file path=customXml/itemProps2.xml><?xml version="1.0" encoding="utf-8"?>
<ds:datastoreItem xmlns:ds="http://schemas.openxmlformats.org/officeDocument/2006/customXml" ds:itemID="{512DE327-49C6-4396-BD7B-B655DD59B1B6}"/>
</file>

<file path=customXml/itemProps3.xml><?xml version="1.0" encoding="utf-8"?>
<ds:datastoreItem xmlns:ds="http://schemas.openxmlformats.org/officeDocument/2006/customXml" ds:itemID="{565BD3F6-604D-4E5A-AF38-EE7A24796AD5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</Words>
  <Application>Microsoft Office PowerPoint</Application>
  <PresentationFormat>Широкий екран</PresentationFormat>
  <Paragraphs>31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5</cp:revision>
  <dcterms:created xsi:type="dcterms:W3CDTF">2026-01-15T10:26:18Z</dcterms:created>
  <dcterms:modified xsi:type="dcterms:W3CDTF">2026-01-17T04:59:39Z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