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2535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/>
          <a:stretch/>
        </p:blipFill>
        <p:spPr>
          <a:xfrm>
            <a:off x="821637" y="914401"/>
            <a:ext cx="8198670" cy="4920698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 rot="18102429">
            <a:off x="6227610" y="4076346"/>
            <a:ext cx="1800000" cy="1800000"/>
            <a:chOff x="6612497" y="4235935"/>
            <a:chExt cx="1800000" cy="180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 rot="201481">
            <a:off x="4395536" y="4076346"/>
            <a:ext cx="1800000" cy="1800000"/>
            <a:chOff x="9371406" y="5364389"/>
            <a:chExt cx="1800000" cy="180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 rot="20870736">
            <a:off x="2632805" y="4063525"/>
            <a:ext cx="1800000" cy="1800000"/>
            <a:chOff x="7067075" y="5642833"/>
            <a:chExt cx="1800000" cy="180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4385627" y="4073026"/>
            <a:ext cx="1800000" cy="1800000"/>
            <a:chOff x="6208033" y="5681182"/>
            <a:chExt cx="1800000" cy="180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033" y="5681182"/>
              <a:ext cx="1800000" cy="180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7" t="28985" r="25121" b="30145"/>
            <a:stretch/>
          </p:blipFill>
          <p:spPr>
            <a:xfrm>
              <a:off x="6704503" y="6279147"/>
              <a:ext cx="749848" cy="6799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5" name="Группа 34"/>
          <p:cNvGrpSpPr/>
          <p:nvPr/>
        </p:nvGrpSpPr>
        <p:grpSpPr>
          <a:xfrm rot="21221396">
            <a:off x="2642728" y="4040505"/>
            <a:ext cx="1800000" cy="1800000"/>
            <a:chOff x="5659819" y="5681182"/>
            <a:chExt cx="1800000" cy="180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6" name="Группа 35"/>
          <p:cNvGrpSpPr/>
          <p:nvPr/>
        </p:nvGrpSpPr>
        <p:grpSpPr>
          <a:xfrm rot="21214507">
            <a:off x="6221155" y="4065115"/>
            <a:ext cx="1800000" cy="1800000"/>
            <a:chOff x="4968111" y="5777297"/>
            <a:chExt cx="1800000" cy="180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405359" y="1434983"/>
            <a:ext cx="1800000" cy="1800000"/>
            <a:chOff x="3591630" y="5931214"/>
            <a:chExt cx="1800000" cy="18000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59" name="Группа 5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4405359" y="1454862"/>
            <a:ext cx="1800000" cy="1800000"/>
            <a:chOff x="3591630" y="5931214"/>
            <a:chExt cx="1800000" cy="180000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64" name="Группа 6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8" name="Группа 87"/>
          <p:cNvGrpSpPr/>
          <p:nvPr/>
        </p:nvGrpSpPr>
        <p:grpSpPr>
          <a:xfrm rot="18102429">
            <a:off x="4372807" y="4051425"/>
            <a:ext cx="1800000" cy="1800000"/>
            <a:chOff x="6612497" y="4235935"/>
            <a:chExt cx="1800000" cy="180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2646717" y="4033105"/>
            <a:ext cx="1800000" cy="1800000"/>
            <a:chOff x="8272707" y="5318153"/>
            <a:chExt cx="1800000" cy="1800000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6211111" y="4073026"/>
            <a:ext cx="1800000" cy="1800000"/>
            <a:chOff x="10469331" y="5338033"/>
            <a:chExt cx="1800000" cy="180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4413132" y="1455346"/>
            <a:ext cx="1800000" cy="1800000"/>
            <a:chOff x="3591630" y="5931214"/>
            <a:chExt cx="1800000" cy="1800000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05" name="Группа 10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>
            <a:off x="2615379" y="1437863"/>
            <a:ext cx="1800000" cy="1800000"/>
            <a:chOff x="3591630" y="5931214"/>
            <a:chExt cx="1800000" cy="1800000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10" name="Группа 10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4417015" y="1440098"/>
            <a:ext cx="1800000" cy="1800000"/>
            <a:chOff x="3591630" y="5931214"/>
            <a:chExt cx="1800000" cy="1800000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20" name="Группа 11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" name="Группа 122"/>
          <p:cNvGrpSpPr/>
          <p:nvPr/>
        </p:nvGrpSpPr>
        <p:grpSpPr>
          <a:xfrm>
            <a:off x="2617385" y="1414086"/>
            <a:ext cx="1800000" cy="1800000"/>
            <a:chOff x="3591630" y="5931214"/>
            <a:chExt cx="1800000" cy="1800000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25" name="Группа 12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 rot="21214507">
            <a:off x="2622779" y="4054595"/>
            <a:ext cx="1800000" cy="1800000"/>
            <a:chOff x="4968111" y="5777297"/>
            <a:chExt cx="1800000" cy="1800000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 rot="20870736">
            <a:off x="4386384" y="4049838"/>
            <a:ext cx="1800000" cy="1800000"/>
            <a:chOff x="7067075" y="5642833"/>
            <a:chExt cx="1800000" cy="1800000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 rot="21221396">
            <a:off x="6190301" y="4050859"/>
            <a:ext cx="1800000" cy="1800000"/>
            <a:chOff x="5659819" y="5681182"/>
            <a:chExt cx="1800000" cy="1800000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8" name="Группа 147"/>
          <p:cNvGrpSpPr/>
          <p:nvPr/>
        </p:nvGrpSpPr>
        <p:grpSpPr>
          <a:xfrm>
            <a:off x="4415576" y="1413456"/>
            <a:ext cx="1800000" cy="1800000"/>
            <a:chOff x="3591630" y="5931214"/>
            <a:chExt cx="1800000" cy="1800000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50" name="Группа 14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1" name="Овал 15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3" name="Группа 152"/>
          <p:cNvGrpSpPr/>
          <p:nvPr/>
        </p:nvGrpSpPr>
        <p:grpSpPr>
          <a:xfrm>
            <a:off x="2608793" y="1399771"/>
            <a:ext cx="1800000" cy="1800000"/>
            <a:chOff x="3591630" y="5931214"/>
            <a:chExt cx="1800000" cy="1800000"/>
          </a:xfrm>
        </p:grpSpPr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55" name="Группа 15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56" name="Овал 15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1214507">
            <a:off x="4385647" y="4028060"/>
            <a:ext cx="1800000" cy="1800000"/>
            <a:chOff x="4968111" y="5777297"/>
            <a:chExt cx="1800000" cy="1800000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201839" y="4046608"/>
            <a:ext cx="1800000" cy="1800000"/>
            <a:chOff x="8272707" y="5318153"/>
            <a:chExt cx="1800000" cy="1800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58" name="Группа 157"/>
          <p:cNvGrpSpPr/>
          <p:nvPr/>
        </p:nvGrpSpPr>
        <p:grpSpPr>
          <a:xfrm rot="21221396">
            <a:off x="2626681" y="4047943"/>
            <a:ext cx="1800000" cy="1800000"/>
            <a:chOff x="5659819" y="5681182"/>
            <a:chExt cx="1800000" cy="1800000"/>
          </a:xfrm>
        </p:grpSpPr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160" name="Рисунок 1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43" name="Группа 142"/>
          <p:cNvGrpSpPr/>
          <p:nvPr/>
        </p:nvGrpSpPr>
        <p:grpSpPr>
          <a:xfrm>
            <a:off x="2615942" y="1401784"/>
            <a:ext cx="1800000" cy="1800000"/>
            <a:chOff x="3591630" y="5931214"/>
            <a:chExt cx="1800000" cy="1800000"/>
          </a:xfrm>
        </p:grpSpPr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45" name="Группа 14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8" name="Группа 137"/>
          <p:cNvGrpSpPr/>
          <p:nvPr/>
        </p:nvGrpSpPr>
        <p:grpSpPr>
          <a:xfrm>
            <a:off x="4393831" y="1408341"/>
            <a:ext cx="1800000" cy="1800000"/>
            <a:chOff x="3591630" y="5931214"/>
            <a:chExt cx="1800000" cy="1800000"/>
          </a:xfrm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40" name="Группа 1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41" name="Овал 14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1" name="Группа 160"/>
          <p:cNvGrpSpPr/>
          <p:nvPr/>
        </p:nvGrpSpPr>
        <p:grpSpPr>
          <a:xfrm rot="20870736">
            <a:off x="2623742" y="4033916"/>
            <a:ext cx="1800000" cy="1800000"/>
            <a:chOff x="7067075" y="5642833"/>
            <a:chExt cx="1800000" cy="1800000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 rot="18102429">
            <a:off x="4383765" y="4034415"/>
            <a:ext cx="1800000" cy="1800000"/>
            <a:chOff x="6612497" y="4235935"/>
            <a:chExt cx="1800000" cy="1800000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 rot="21221396">
            <a:off x="6216439" y="4013018"/>
            <a:ext cx="1800000" cy="1800000"/>
            <a:chOff x="5659819" y="5681182"/>
            <a:chExt cx="1800000" cy="180000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33" name="Группа 132"/>
          <p:cNvGrpSpPr/>
          <p:nvPr/>
        </p:nvGrpSpPr>
        <p:grpSpPr>
          <a:xfrm>
            <a:off x="2610655" y="1385456"/>
            <a:ext cx="1800000" cy="1800000"/>
            <a:chOff x="3591630" y="5931214"/>
            <a:chExt cx="1800000" cy="1800000"/>
          </a:xfrm>
        </p:grpSpPr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35" name="Группа 13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6" name="Овал 13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4389107" y="1422211"/>
            <a:ext cx="1800000" cy="1800000"/>
            <a:chOff x="3591630" y="5931214"/>
            <a:chExt cx="1800000" cy="1800000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30" name="Группа 12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4" name="Группа 93"/>
          <p:cNvGrpSpPr/>
          <p:nvPr/>
        </p:nvGrpSpPr>
        <p:grpSpPr>
          <a:xfrm rot="201481">
            <a:off x="6216439" y="4045771"/>
            <a:ext cx="1800000" cy="1800000"/>
            <a:chOff x="9371406" y="5364389"/>
            <a:chExt cx="1800000" cy="180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 rot="20870736">
            <a:off x="4383501" y="4025553"/>
            <a:ext cx="1800000" cy="1800000"/>
            <a:chOff x="7067075" y="5642833"/>
            <a:chExt cx="1800000" cy="1800000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651039" y="4012773"/>
            <a:ext cx="1800000" cy="1800000"/>
            <a:chOff x="10469331" y="5338033"/>
            <a:chExt cx="180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13" name="Группа 112"/>
          <p:cNvGrpSpPr/>
          <p:nvPr/>
        </p:nvGrpSpPr>
        <p:grpSpPr>
          <a:xfrm>
            <a:off x="2601189" y="1398906"/>
            <a:ext cx="1800000" cy="1800000"/>
            <a:chOff x="3591630" y="5931214"/>
            <a:chExt cx="1800000" cy="1800000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15" name="Группа 11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16" name="Овал 11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Группа 51"/>
          <p:cNvGrpSpPr/>
          <p:nvPr/>
        </p:nvGrpSpPr>
        <p:grpSpPr>
          <a:xfrm>
            <a:off x="4390329" y="1416252"/>
            <a:ext cx="1800000" cy="1800000"/>
            <a:chOff x="3591630" y="5931214"/>
            <a:chExt cx="1800000" cy="1800000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4" name="Группа 163"/>
          <p:cNvGrpSpPr/>
          <p:nvPr/>
        </p:nvGrpSpPr>
        <p:grpSpPr>
          <a:xfrm>
            <a:off x="4365737" y="4019542"/>
            <a:ext cx="1800000" cy="1800000"/>
            <a:chOff x="10469331" y="5338033"/>
            <a:chExt cx="1800000" cy="1800000"/>
          </a:xfrm>
        </p:grpSpPr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67" name="Группа 166"/>
          <p:cNvGrpSpPr/>
          <p:nvPr/>
        </p:nvGrpSpPr>
        <p:grpSpPr>
          <a:xfrm rot="201481">
            <a:off x="6226656" y="4060721"/>
            <a:ext cx="1800000" cy="1800000"/>
            <a:chOff x="9371406" y="5364389"/>
            <a:chExt cx="1800000" cy="1800000"/>
          </a:xfrm>
        </p:grpSpPr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55" y="5835099"/>
              <a:ext cx="622198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 rot="201481">
            <a:off x="2637811" y="4031361"/>
            <a:ext cx="1800000" cy="1800000"/>
            <a:chOff x="9371406" y="5364389"/>
            <a:chExt cx="1800000" cy="180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70" name="Рисунок 1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" y="5670878"/>
            <a:ext cx="900857" cy="838337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8" y="2687314"/>
            <a:ext cx="3181935" cy="3238756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7" y="3234983"/>
            <a:ext cx="2784173" cy="27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1823 -0.3787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2461 -0.38449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27539 -0.3791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7396 -0.37222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1901 -0.38032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3086 -0.40208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2135 -0.3831 " pathEditMode="relative" rAng="0" ptsTypes="AA">
                                      <p:cBhvr>
                                        <p:cTn id="3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13034 -0.38125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A194B5-6BD9-49A1-9E5A-6B9E2840981C}"/>
</file>

<file path=customXml/itemProps2.xml><?xml version="1.0" encoding="utf-8"?>
<ds:datastoreItem xmlns:ds="http://schemas.openxmlformats.org/officeDocument/2006/customXml" ds:itemID="{81CCCDC1-E8AC-444F-9BF0-2808A5CA5732}"/>
</file>

<file path=customXml/itemProps3.xml><?xml version="1.0" encoding="utf-8"?>
<ds:datastoreItem xmlns:ds="http://schemas.openxmlformats.org/officeDocument/2006/customXml" ds:itemID="{7D2CB7F9-EA64-405C-877F-B1D69F683E44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2026-01-18T12:40:58Z</dcterms:created>
  <dcterms:modified xsi:type="dcterms:W3CDTF">2026-01-18T14:20:56Z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