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F1F24-2A37-A31A-9BF7-67885BFAE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82B5A4-70B8-090A-DC0B-25E6C22D2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866E0-298D-5A4A-56DD-A1D956D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46D62-049D-7187-DD37-F912B28B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D10B8-538A-FD07-EBCF-1F3E426D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4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5AD4B-3B44-FE97-754F-E98E627A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130C61-C03F-2206-C2F1-ADC977D99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0FA50-A66E-93FE-F21D-D023C947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63954-341E-9706-2723-E7CCBC97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FD811-8B6B-90EA-B1DC-969D36C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1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FECEFA-A554-DC21-DE33-29E2810DA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C8B884-03B3-DB15-6A5A-8DFCB4897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EC0B4-51E5-DE01-DC8D-A987C84C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436DE-2831-30B1-9FEB-365B6794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783A4-C916-4EAF-DF13-5A196793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7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ABF5C-FAD9-769C-4A3F-7263EBEA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5B827-40CF-3A4F-66F6-F5D782959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97FBD-BF49-BFC6-D057-8FFA55C6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5B274-ABCD-39AC-BD8F-A62DCAF0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C7F-4FFD-7BD1-0719-A34B17A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6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96CA0-8893-C1BB-5C38-C227E164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149B7-D611-691B-72E4-F5D5D391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F3711-56EB-C79C-CF55-F6327018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CDA68-C50D-D93D-A682-BDAFD1A3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85A1A-E6DA-6B64-D063-E24AD88B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982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18178-6BAF-F953-785A-43514174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905BF-3020-6967-095B-EC51621A3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58C53E-100B-2921-DAB8-98D895EBA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CBB3E4-88E8-A10C-3A2E-F3B649DB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E50A7-7200-54B2-7205-FC8A5662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ED5DA7-D6CA-908B-7F01-C145D177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20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22115-A7AE-F614-BA61-9CF22E04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60BA6-DB8F-6B6B-4DF3-0A52684B6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5AEB5-D9CA-4080-3515-4B64485B6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9E6C5A-1AE2-1E1A-1CD9-810C773A2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17B57B-991E-F10F-7630-86D4D867B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CC365C-1381-F4FD-EE33-35CADD0F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ABBC36-3F14-E5ED-3312-EF269F84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38DCE0-8511-2313-9672-CF2E27C4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0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ECCD7-40D0-FA18-0A9D-6C9E8F0B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0FB2D-F5B0-9A8A-5842-8FD656CA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B4EE57-7676-6C92-FDD8-461360DC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06A461-C8C3-3471-4A68-26EE6D7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84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D12C1D-D306-CF62-E81E-F1836C6F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03D319-DCC4-9432-471C-6C0638AD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DEE5A2-DA5D-3481-94EA-9F973BEC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31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C3EDD-80E8-2F4E-8289-91B7C26D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7EA3-64FB-043F-827A-2760547E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5C993E-0927-3DC1-1542-C914D397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E1ADBF-4B68-932F-E785-B852AD5E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D5662-6A34-0F6C-87FF-6381C80D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8B2FAB-4159-D7A5-2B8D-3980DC1E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17D4E-8882-0668-246D-5028911F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A4DB8-A6DE-2F9D-5BDC-33ECE7961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B280D4-6BF2-ECDB-F970-123F4C9E9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47ACA-1DCF-F4EB-E1DA-E97E75FE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EC933B-D812-184E-C240-81643DD8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F5F5F-3567-DBDA-CB9D-14336AC8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4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A5EC5-A914-DD1E-0339-E8274F67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74E0F-0DCC-CBB3-D59B-ADB98D2A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AEB86-17CE-E6E9-F37C-C7061A708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BD62-9C11-41F4-A6BA-8B1AB7520C81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4BFDD-C8CB-4F97-30AE-2672E43BA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684EC-0AD6-7781-D08F-3A27F05F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56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73E26-6D17-5526-1730-4E9DD2D5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3"/>
            <a:ext cx="12192000" cy="7101016"/>
          </a:xfrm>
          <a:prstGeom prst="rect">
            <a:avLst/>
          </a:prstGeom>
        </p:spPr>
      </p:pic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17E8D6E1-455F-410B-65F8-2E9CDC979E02}"/>
              </a:ext>
            </a:extLst>
          </p:cNvPr>
          <p:cNvSpPr/>
          <p:nvPr/>
        </p:nvSpPr>
        <p:spPr>
          <a:xfrm>
            <a:off x="444843" y="1252151"/>
            <a:ext cx="8484973" cy="539578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55E0D-C5FF-01C3-17B0-7DDEBFA3DD99}"/>
              </a:ext>
            </a:extLst>
          </p:cNvPr>
          <p:cNvSpPr txBox="1"/>
          <p:nvPr/>
        </p:nvSpPr>
        <p:spPr>
          <a:xfrm>
            <a:off x="756699" y="1434007"/>
            <a:ext cx="81522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 </a:t>
            </a:r>
            <a:r>
              <a:rPr lang="ru-RU" sz="2800" dirty="0" err="1"/>
              <a:t>азумный</a:t>
            </a:r>
            <a:r>
              <a:rPr lang="ru-RU" sz="2800" dirty="0"/>
              <a:t> д  акон Д  </a:t>
            </a:r>
            <a:r>
              <a:rPr lang="ru-RU" sz="2800" dirty="0" err="1"/>
              <a:t>ако</a:t>
            </a:r>
            <a:r>
              <a:rPr lang="ru-RU" sz="2800" dirty="0"/>
              <a:t> п  осыпался на к </a:t>
            </a:r>
            <a:r>
              <a:rPr lang="en-US" sz="2800" dirty="0"/>
              <a:t> </a:t>
            </a:r>
            <a:r>
              <a:rPr lang="ru-RU" sz="2800" dirty="0" err="1"/>
              <a:t>аю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к  </a:t>
            </a:r>
            <a:r>
              <a:rPr lang="ru-RU" sz="2800" dirty="0" err="1"/>
              <a:t>утой</a:t>
            </a:r>
            <a:r>
              <a:rPr lang="ru-RU" sz="2800" dirty="0"/>
              <a:t> го  ы, когда пе  вые лучи т  </a:t>
            </a:r>
            <a:r>
              <a:rPr lang="ru-RU" sz="2800" dirty="0" err="1"/>
              <a:t>огали</a:t>
            </a:r>
            <a:r>
              <a:rPr lang="ru-RU" sz="2800" dirty="0"/>
              <a:t> его к  </a:t>
            </a:r>
            <a:r>
              <a:rPr lang="ru-RU" sz="2800" dirty="0" err="1"/>
              <a:t>ылья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/>
              <a:t>	Он г  </a:t>
            </a:r>
            <a:r>
              <a:rPr lang="ru-RU" sz="2800" dirty="0" err="1"/>
              <a:t>езил</a:t>
            </a:r>
            <a:r>
              <a:rPr lang="ru-RU" sz="2800" dirty="0"/>
              <a:t> о п  </a:t>
            </a:r>
            <a:r>
              <a:rPr lang="ru-RU" sz="2800" dirty="0" err="1"/>
              <a:t>иключениях</a:t>
            </a:r>
            <a:r>
              <a:rPr lang="ru-RU" sz="2800" dirty="0"/>
              <a:t>, поэтому б  ал </a:t>
            </a:r>
          </a:p>
          <a:p>
            <a:pPr algn="just"/>
            <a:r>
              <a:rPr lang="ru-RU" sz="2800" dirty="0"/>
              <a:t>ста  ую ка  ту и </a:t>
            </a:r>
            <a:r>
              <a:rPr lang="ru-RU" sz="2800" dirty="0" err="1"/>
              <a:t>отп</a:t>
            </a:r>
            <a:r>
              <a:rPr lang="ru-RU" sz="2800" dirty="0"/>
              <a:t>  </a:t>
            </a:r>
            <a:r>
              <a:rPr lang="ru-RU" sz="2800" dirty="0" err="1"/>
              <a:t>авился</a:t>
            </a:r>
            <a:r>
              <a:rPr lang="ru-RU" sz="2800" dirty="0"/>
              <a:t> сквозь облака к </a:t>
            </a:r>
          </a:p>
          <a:p>
            <a:pPr algn="just"/>
            <a:r>
              <a:rPr lang="ru-RU" sz="2800" dirty="0"/>
              <a:t>г  </a:t>
            </a:r>
            <a:r>
              <a:rPr lang="ru-RU" sz="2800" dirty="0" err="1"/>
              <a:t>озному</a:t>
            </a:r>
            <a:r>
              <a:rPr lang="ru-RU" sz="2800" dirty="0"/>
              <a:t> </a:t>
            </a:r>
            <a:r>
              <a:rPr lang="ru-RU" sz="2800" dirty="0" err="1"/>
              <a:t>мо</a:t>
            </a:r>
            <a:r>
              <a:rPr lang="ru-RU" sz="2800" dirty="0"/>
              <a:t>  ю. 	</a:t>
            </a:r>
          </a:p>
          <a:p>
            <a:pPr algn="just"/>
            <a:r>
              <a:rPr lang="ru-RU" sz="2800" dirty="0"/>
              <a:t>	До  </a:t>
            </a:r>
            <a:r>
              <a:rPr lang="ru-RU" sz="2800" dirty="0" err="1"/>
              <a:t>огой</a:t>
            </a:r>
            <a:r>
              <a:rPr lang="ru-RU" sz="2800" dirty="0"/>
              <a:t> Д  </a:t>
            </a:r>
            <a:r>
              <a:rPr lang="ru-RU" sz="2800" dirty="0" err="1"/>
              <a:t>ако</a:t>
            </a:r>
            <a:r>
              <a:rPr lang="ru-RU" sz="2800" dirty="0"/>
              <a:t> </a:t>
            </a:r>
            <a:r>
              <a:rPr lang="ru-RU" sz="2800" dirty="0" err="1"/>
              <a:t>вст</a:t>
            </a:r>
            <a:r>
              <a:rPr lang="ru-RU" sz="2800" dirty="0"/>
              <a:t>  </a:t>
            </a:r>
            <a:r>
              <a:rPr lang="ru-RU" sz="2800" dirty="0" err="1"/>
              <a:t>етил</a:t>
            </a:r>
            <a:r>
              <a:rPr lang="ru-RU" sz="2800" dirty="0"/>
              <a:t> т  </a:t>
            </a:r>
            <a:r>
              <a:rPr lang="ru-RU" sz="2800" dirty="0" err="1"/>
              <a:t>оих</a:t>
            </a:r>
            <a:r>
              <a:rPr lang="ru-RU" sz="2800" dirty="0"/>
              <a:t> д  </a:t>
            </a:r>
            <a:r>
              <a:rPr lang="ru-RU" sz="2800" dirty="0" err="1"/>
              <a:t>узей</a:t>
            </a:r>
            <a:r>
              <a:rPr lang="ru-RU" sz="2800" dirty="0"/>
              <a:t>: боб  а, </a:t>
            </a:r>
          </a:p>
          <a:p>
            <a:pPr algn="just"/>
            <a:r>
              <a:rPr lang="ru-RU" sz="2800" dirty="0" err="1"/>
              <a:t>тиг</a:t>
            </a:r>
            <a:r>
              <a:rPr lang="ru-RU" sz="2800" dirty="0"/>
              <a:t>  а и че  </a:t>
            </a:r>
            <a:r>
              <a:rPr lang="ru-RU" sz="2800" dirty="0" err="1"/>
              <a:t>ного</a:t>
            </a:r>
            <a:r>
              <a:rPr lang="ru-RU" sz="2800" dirty="0"/>
              <a:t> во  она. Вместе они п  </a:t>
            </a:r>
            <a:r>
              <a:rPr lang="ru-RU" sz="2800" dirty="0" err="1"/>
              <a:t>еодолели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к  </a:t>
            </a:r>
            <a:r>
              <a:rPr lang="ru-RU" sz="2800" dirty="0" err="1"/>
              <a:t>утые</a:t>
            </a:r>
            <a:r>
              <a:rPr lang="ru-RU" sz="2800" dirty="0"/>
              <a:t> по  </a:t>
            </a:r>
            <a:r>
              <a:rPr lang="ru-RU" sz="2800" dirty="0" err="1"/>
              <a:t>оги</a:t>
            </a:r>
            <a:r>
              <a:rPr lang="ru-RU" sz="2800" dirty="0"/>
              <a:t> и </a:t>
            </a:r>
            <a:r>
              <a:rPr lang="ru-RU" sz="2800" dirty="0" err="1"/>
              <a:t>отк</a:t>
            </a:r>
            <a:r>
              <a:rPr lang="ru-RU" sz="2800" dirty="0"/>
              <a:t>  </a:t>
            </a:r>
            <a:r>
              <a:rPr lang="ru-RU" sz="2800" dirty="0" err="1"/>
              <a:t>ыли</a:t>
            </a:r>
            <a:r>
              <a:rPr lang="ru-RU" sz="2800" dirty="0"/>
              <a:t> тайные две  и  в </a:t>
            </a:r>
          </a:p>
          <a:p>
            <a:pPr algn="just"/>
            <a:r>
              <a:rPr lang="ru-RU" sz="2800" dirty="0"/>
              <a:t>п  ек  </a:t>
            </a:r>
            <a:r>
              <a:rPr lang="ru-RU" sz="2800" dirty="0" err="1"/>
              <a:t>асную</a:t>
            </a:r>
            <a:r>
              <a:rPr lang="ru-RU" sz="2800" dirty="0"/>
              <a:t> м  </a:t>
            </a:r>
            <a:r>
              <a:rPr lang="ru-RU" sz="2800" dirty="0" err="1"/>
              <a:t>амо</a:t>
            </a:r>
            <a:r>
              <a:rPr lang="ru-RU" sz="2800" dirty="0"/>
              <a:t>  </a:t>
            </a:r>
            <a:r>
              <a:rPr lang="ru-RU" sz="2800" dirty="0" err="1"/>
              <a:t>ную</a:t>
            </a:r>
            <a:r>
              <a:rPr lang="ru-RU" sz="2800" dirty="0"/>
              <a:t> </a:t>
            </a:r>
            <a:r>
              <a:rPr lang="ru-RU" sz="2800" dirty="0" err="1"/>
              <a:t>пеще</a:t>
            </a:r>
            <a:r>
              <a:rPr lang="ru-RU" sz="2800" dirty="0"/>
              <a:t>  у. </a:t>
            </a:r>
          </a:p>
          <a:p>
            <a:pPr algn="just"/>
            <a:r>
              <a:rPr lang="ru-RU" sz="2800" dirty="0"/>
              <a:t>	Тепе  ь счастливый Д  </a:t>
            </a:r>
            <a:r>
              <a:rPr lang="ru-RU" sz="2800" dirty="0" err="1"/>
              <a:t>ако</a:t>
            </a:r>
            <a:r>
              <a:rPr lang="ru-RU" sz="2800" dirty="0"/>
              <a:t> бе  </a:t>
            </a:r>
            <a:r>
              <a:rPr lang="ru-RU" sz="2800" dirty="0" err="1"/>
              <a:t>ежёт</a:t>
            </a:r>
            <a:r>
              <a:rPr lang="ru-RU" sz="2800" dirty="0"/>
              <a:t> там свои </a:t>
            </a:r>
          </a:p>
          <a:p>
            <a:pPr algn="just"/>
            <a:r>
              <a:rPr lang="ru-RU" sz="2800" dirty="0"/>
              <a:t>сок  </a:t>
            </a:r>
            <a:r>
              <a:rPr lang="ru-RU" sz="2800" dirty="0" err="1"/>
              <a:t>овища</a:t>
            </a:r>
            <a:r>
              <a:rPr lang="ru-RU" sz="2800" dirty="0"/>
              <a:t> — я  кие </a:t>
            </a:r>
            <a:r>
              <a:rPr lang="ru-RU" sz="2800" dirty="0" err="1"/>
              <a:t>янта</a:t>
            </a:r>
            <a:r>
              <a:rPr lang="ru-RU" sz="2800" dirty="0"/>
              <a:t>  </a:t>
            </a:r>
            <a:r>
              <a:rPr lang="ru-RU" sz="2800" dirty="0" err="1"/>
              <a:t>ные</a:t>
            </a:r>
            <a:r>
              <a:rPr lang="ru-RU" sz="2800" dirty="0"/>
              <a:t> камни и </a:t>
            </a:r>
            <a:r>
              <a:rPr lang="ru-RU" sz="2800" dirty="0" err="1"/>
              <a:t>пёст</a:t>
            </a:r>
            <a:r>
              <a:rPr lang="ru-RU" sz="2800" dirty="0"/>
              <a:t>  </a:t>
            </a:r>
            <a:r>
              <a:rPr lang="ru-RU" sz="2800" dirty="0" err="1"/>
              <a:t>ые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пе  </a:t>
            </a:r>
            <a:r>
              <a:rPr lang="ru-RU" sz="2800" dirty="0" err="1"/>
              <a:t>ья</a:t>
            </a:r>
            <a:r>
              <a:rPr lang="ru-RU" sz="2800" dirty="0"/>
              <a:t>.</a:t>
            </a:r>
            <a:endParaRPr lang="uk-UA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A99EF-83EB-0F80-F73B-1ED2FAAED845}"/>
              </a:ext>
            </a:extLst>
          </p:cNvPr>
          <p:cNvSpPr txBox="1"/>
          <p:nvPr/>
        </p:nvSpPr>
        <p:spPr>
          <a:xfrm>
            <a:off x="3954162" y="731354"/>
            <a:ext cx="370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79C30-B53C-A3EB-A74A-1E3C0E2093B4}"/>
              </a:ext>
            </a:extLst>
          </p:cNvPr>
          <p:cNvSpPr txBox="1"/>
          <p:nvPr/>
        </p:nvSpPr>
        <p:spPr>
          <a:xfrm>
            <a:off x="4501977" y="661018"/>
            <a:ext cx="370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37CFF3F-CF3A-2AA4-4C7B-B2B07312289C}"/>
              </a:ext>
            </a:extLst>
          </p:cNvPr>
          <p:cNvSpPr/>
          <p:nvPr/>
        </p:nvSpPr>
        <p:spPr>
          <a:xfrm>
            <a:off x="1554327" y="1445193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76E10A-9BE6-1D01-C76A-340840A36264}"/>
              </a:ext>
            </a:extLst>
          </p:cNvPr>
          <p:cNvSpPr txBox="1"/>
          <p:nvPr/>
        </p:nvSpPr>
        <p:spPr>
          <a:xfrm>
            <a:off x="3265005" y="547880"/>
            <a:ext cx="370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E3D731-2D02-A7FA-666B-FCF702962199}"/>
              </a:ext>
            </a:extLst>
          </p:cNvPr>
          <p:cNvSpPr txBox="1"/>
          <p:nvPr/>
        </p:nvSpPr>
        <p:spPr>
          <a:xfrm>
            <a:off x="8000564" y="890048"/>
            <a:ext cx="294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uk-UA" sz="28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EBA191-54E9-935A-4448-9083F96531D2}"/>
              </a:ext>
            </a:extLst>
          </p:cNvPr>
          <p:cNvSpPr txBox="1"/>
          <p:nvPr/>
        </p:nvSpPr>
        <p:spPr>
          <a:xfrm>
            <a:off x="3328182" y="1433712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34AB0D6-D150-1238-6BD4-8D06394C4564}"/>
              </a:ext>
            </a:extLst>
          </p:cNvPr>
          <p:cNvSpPr txBox="1"/>
          <p:nvPr/>
        </p:nvSpPr>
        <p:spPr>
          <a:xfrm>
            <a:off x="4523060" y="1427777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C51732-2859-7E74-2BF0-681DE0A65412}"/>
              </a:ext>
            </a:extLst>
          </p:cNvPr>
          <p:cNvSpPr txBox="1"/>
          <p:nvPr/>
        </p:nvSpPr>
        <p:spPr>
          <a:xfrm>
            <a:off x="5452317" y="1429851"/>
            <a:ext cx="233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DA21BF4-80B3-A530-FDDE-C7944F68C93B}"/>
              </a:ext>
            </a:extLst>
          </p:cNvPr>
          <p:cNvSpPr txBox="1"/>
          <p:nvPr/>
        </p:nvSpPr>
        <p:spPr>
          <a:xfrm>
            <a:off x="7748336" y="1427777"/>
            <a:ext cx="286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uk-UA" sz="2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13652DC-F34A-2B99-E1AD-CE7E61DB1481}"/>
              </a:ext>
            </a:extLst>
          </p:cNvPr>
          <p:cNvSpPr txBox="1"/>
          <p:nvPr/>
        </p:nvSpPr>
        <p:spPr>
          <a:xfrm>
            <a:off x="903566" y="1865363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0B7FCA9-A5CC-80D1-22AC-9D584C8ACB9F}"/>
              </a:ext>
            </a:extLst>
          </p:cNvPr>
          <p:cNvSpPr txBox="1"/>
          <p:nvPr/>
        </p:nvSpPr>
        <p:spPr>
          <a:xfrm>
            <a:off x="2137475" y="1861577"/>
            <a:ext cx="43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19BD4D4-2A89-F8FE-2CD2-2FC332FE568E}"/>
              </a:ext>
            </a:extLst>
          </p:cNvPr>
          <p:cNvSpPr txBox="1"/>
          <p:nvPr/>
        </p:nvSpPr>
        <p:spPr>
          <a:xfrm>
            <a:off x="3978369" y="1851742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8FF6A00-76FE-F6F7-041D-9DBDD6C53A0E}"/>
              </a:ext>
            </a:extLst>
          </p:cNvPr>
          <p:cNvSpPr txBox="1"/>
          <p:nvPr/>
        </p:nvSpPr>
        <p:spPr>
          <a:xfrm>
            <a:off x="5724128" y="1867372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E9923715-637E-8A45-1D02-F3295712F328}"/>
              </a:ext>
            </a:extLst>
          </p:cNvPr>
          <p:cNvSpPr/>
          <p:nvPr/>
        </p:nvSpPr>
        <p:spPr>
          <a:xfrm flipH="1">
            <a:off x="1673168" y="1578684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F0EFBBC3-A90E-34DA-D122-D75FDCA8CC0B}"/>
              </a:ext>
            </a:extLst>
          </p:cNvPr>
          <p:cNvSpPr/>
          <p:nvPr/>
        </p:nvSpPr>
        <p:spPr>
          <a:xfrm flipH="1">
            <a:off x="3438248" y="1617056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1287DD7-9AD9-A7EC-0FAE-15E9096A72E5}"/>
              </a:ext>
            </a:extLst>
          </p:cNvPr>
          <p:cNvSpPr/>
          <p:nvPr/>
        </p:nvSpPr>
        <p:spPr>
          <a:xfrm flipH="1">
            <a:off x="4651756" y="1604093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F0E757F2-6C7B-F59E-BF62-B152B48417A6}"/>
              </a:ext>
            </a:extLst>
          </p:cNvPr>
          <p:cNvSpPr/>
          <p:nvPr/>
        </p:nvSpPr>
        <p:spPr>
          <a:xfrm flipH="1">
            <a:off x="5572084" y="1599126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D76045C6-FB92-32D8-1E16-95BE1703A942}"/>
              </a:ext>
            </a:extLst>
          </p:cNvPr>
          <p:cNvSpPr/>
          <p:nvPr/>
        </p:nvSpPr>
        <p:spPr>
          <a:xfrm flipH="1">
            <a:off x="7872442" y="159031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83540747-6783-C1B3-EFE9-9C01C48F5B4C}"/>
              </a:ext>
            </a:extLst>
          </p:cNvPr>
          <p:cNvSpPr/>
          <p:nvPr/>
        </p:nvSpPr>
        <p:spPr>
          <a:xfrm flipH="1">
            <a:off x="1032111" y="2042973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A55FB80B-B77F-E8F9-F30D-FCE58A9BF15B}"/>
              </a:ext>
            </a:extLst>
          </p:cNvPr>
          <p:cNvSpPr/>
          <p:nvPr/>
        </p:nvSpPr>
        <p:spPr>
          <a:xfrm flipH="1">
            <a:off x="2241177" y="2052642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82451807-A0CC-6F50-74DC-632B5702C952}"/>
              </a:ext>
            </a:extLst>
          </p:cNvPr>
          <p:cNvSpPr/>
          <p:nvPr/>
        </p:nvSpPr>
        <p:spPr>
          <a:xfrm flipH="1">
            <a:off x="4068692" y="2042973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CD21B2B1-A121-5AC0-4E47-6CC76B193326}"/>
              </a:ext>
            </a:extLst>
          </p:cNvPr>
          <p:cNvSpPr/>
          <p:nvPr/>
        </p:nvSpPr>
        <p:spPr>
          <a:xfrm flipH="1">
            <a:off x="5837510" y="2052642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EF09B3-0931-6F5F-5E07-0754EA5BC4A8}"/>
              </a:ext>
            </a:extLst>
          </p:cNvPr>
          <p:cNvSpPr txBox="1"/>
          <p:nvPr/>
        </p:nvSpPr>
        <p:spPr>
          <a:xfrm>
            <a:off x="2284776" y="2284338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AC7B8CC8-685F-D7C7-C4B1-9B9A270B726C}"/>
              </a:ext>
            </a:extLst>
          </p:cNvPr>
          <p:cNvSpPr/>
          <p:nvPr/>
        </p:nvSpPr>
        <p:spPr>
          <a:xfrm flipH="1">
            <a:off x="7646396" y="2031242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E20C3FF4-FEDD-2570-D974-AFFF543EC7FE}"/>
              </a:ext>
            </a:extLst>
          </p:cNvPr>
          <p:cNvSpPr/>
          <p:nvPr/>
        </p:nvSpPr>
        <p:spPr>
          <a:xfrm flipH="1">
            <a:off x="2399250" y="2463009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D2F416D8-9D87-86F2-C763-BCD11A40127B}"/>
              </a:ext>
            </a:extLst>
          </p:cNvPr>
          <p:cNvSpPr/>
          <p:nvPr/>
        </p:nvSpPr>
        <p:spPr>
          <a:xfrm flipH="1">
            <a:off x="3798603" y="2472120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93E5DEEA-C700-8B2C-0E26-4EE863835FB6}"/>
              </a:ext>
            </a:extLst>
          </p:cNvPr>
          <p:cNvSpPr/>
          <p:nvPr/>
        </p:nvSpPr>
        <p:spPr>
          <a:xfrm flipH="1">
            <a:off x="7498340" y="2438726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42234FDF-06BD-3DA0-8866-50620FA2AB02}"/>
              </a:ext>
            </a:extLst>
          </p:cNvPr>
          <p:cNvSpPr/>
          <p:nvPr/>
        </p:nvSpPr>
        <p:spPr>
          <a:xfrm flipH="1">
            <a:off x="1308145" y="2896356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4090F4D3-2D53-2CB7-3FA5-7FC5A7CFE5FF}"/>
              </a:ext>
            </a:extLst>
          </p:cNvPr>
          <p:cNvSpPr/>
          <p:nvPr/>
        </p:nvSpPr>
        <p:spPr>
          <a:xfrm flipH="1">
            <a:off x="2306192" y="2896356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64C5A799-A4FD-5F0F-9D76-57284603D54A}"/>
              </a:ext>
            </a:extLst>
          </p:cNvPr>
          <p:cNvSpPr/>
          <p:nvPr/>
        </p:nvSpPr>
        <p:spPr>
          <a:xfrm flipH="1">
            <a:off x="3615533" y="2896356"/>
            <a:ext cx="141642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5BA4BC62-6636-FA9B-13D0-343F0E76E7D0}"/>
              </a:ext>
            </a:extLst>
          </p:cNvPr>
          <p:cNvSpPr/>
          <p:nvPr/>
        </p:nvSpPr>
        <p:spPr>
          <a:xfrm flipH="1">
            <a:off x="987478" y="3316469"/>
            <a:ext cx="141644" cy="22570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Рамка 24">
            <a:extLst>
              <a:ext uri="{FF2B5EF4-FFF2-40B4-BE49-F238E27FC236}">
                <a16:creationId xmlns:a16="http://schemas.microsoft.com/office/drawing/2014/main" id="{C6EFBFCD-5ED2-68CE-4EFB-20B6D2BEC559}"/>
              </a:ext>
            </a:extLst>
          </p:cNvPr>
          <p:cNvSpPr/>
          <p:nvPr/>
        </p:nvSpPr>
        <p:spPr>
          <a:xfrm>
            <a:off x="2765944" y="3317797"/>
            <a:ext cx="141644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095766D2-9D62-E162-58D2-44017C502D42}"/>
              </a:ext>
            </a:extLst>
          </p:cNvPr>
          <p:cNvSpPr/>
          <p:nvPr/>
        </p:nvSpPr>
        <p:spPr>
          <a:xfrm>
            <a:off x="2146817" y="3769372"/>
            <a:ext cx="188721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7" name="Рамка 26">
            <a:extLst>
              <a:ext uri="{FF2B5EF4-FFF2-40B4-BE49-F238E27FC236}">
                <a16:creationId xmlns:a16="http://schemas.microsoft.com/office/drawing/2014/main" id="{895A9B0E-8875-10C0-8C9D-E65207934D71}"/>
              </a:ext>
            </a:extLst>
          </p:cNvPr>
          <p:cNvSpPr/>
          <p:nvPr/>
        </p:nvSpPr>
        <p:spPr>
          <a:xfrm>
            <a:off x="3364368" y="3747520"/>
            <a:ext cx="141644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Рамка 27">
            <a:extLst>
              <a:ext uri="{FF2B5EF4-FFF2-40B4-BE49-F238E27FC236}">
                <a16:creationId xmlns:a16="http://schemas.microsoft.com/office/drawing/2014/main" id="{1682D76D-F8C8-B85F-DD93-F47CEAEBEE9B}"/>
              </a:ext>
            </a:extLst>
          </p:cNvPr>
          <p:cNvSpPr/>
          <p:nvPr/>
        </p:nvSpPr>
        <p:spPr>
          <a:xfrm>
            <a:off x="4576578" y="3774708"/>
            <a:ext cx="141644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Рамка 28">
            <a:extLst>
              <a:ext uri="{FF2B5EF4-FFF2-40B4-BE49-F238E27FC236}">
                <a16:creationId xmlns:a16="http://schemas.microsoft.com/office/drawing/2014/main" id="{5C64986B-81C9-408A-582F-C2E65D4D1DD1}"/>
              </a:ext>
            </a:extLst>
          </p:cNvPr>
          <p:cNvSpPr/>
          <p:nvPr/>
        </p:nvSpPr>
        <p:spPr>
          <a:xfrm flipH="1">
            <a:off x="5618407" y="3735940"/>
            <a:ext cx="141644" cy="23595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0" name="Рамка 29">
            <a:extLst>
              <a:ext uri="{FF2B5EF4-FFF2-40B4-BE49-F238E27FC236}">
                <a16:creationId xmlns:a16="http://schemas.microsoft.com/office/drawing/2014/main" id="{569B3A6D-711D-DE28-E9F7-DD1A22F31648}"/>
              </a:ext>
            </a:extLst>
          </p:cNvPr>
          <p:cNvSpPr/>
          <p:nvPr/>
        </p:nvSpPr>
        <p:spPr>
          <a:xfrm>
            <a:off x="6612031" y="3747520"/>
            <a:ext cx="141644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AC6B4B-5EFE-12FC-5335-E89093509750}"/>
              </a:ext>
            </a:extLst>
          </p:cNvPr>
          <p:cNvSpPr txBox="1"/>
          <p:nvPr/>
        </p:nvSpPr>
        <p:spPr>
          <a:xfrm>
            <a:off x="3666524" y="2278348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8993E1-26C5-E587-E923-60220149376C}"/>
              </a:ext>
            </a:extLst>
          </p:cNvPr>
          <p:cNvSpPr txBox="1"/>
          <p:nvPr/>
        </p:nvSpPr>
        <p:spPr>
          <a:xfrm>
            <a:off x="7356044" y="2282775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4BC189-66F9-6CEA-8F7A-6AF6DE19567D}"/>
              </a:ext>
            </a:extLst>
          </p:cNvPr>
          <p:cNvSpPr txBox="1"/>
          <p:nvPr/>
        </p:nvSpPr>
        <p:spPr>
          <a:xfrm>
            <a:off x="7543529" y="1856407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C52235-488D-B56A-C4C8-88DBA7F0C420}"/>
              </a:ext>
            </a:extLst>
          </p:cNvPr>
          <p:cNvSpPr txBox="1"/>
          <p:nvPr/>
        </p:nvSpPr>
        <p:spPr>
          <a:xfrm>
            <a:off x="1203981" y="2704545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8032A6-632B-9894-23D6-71E3960E59E7}"/>
              </a:ext>
            </a:extLst>
          </p:cNvPr>
          <p:cNvSpPr txBox="1"/>
          <p:nvPr/>
        </p:nvSpPr>
        <p:spPr>
          <a:xfrm>
            <a:off x="2183253" y="2695880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B92294-EEFD-5D1F-9968-25F3E990D5CD}"/>
              </a:ext>
            </a:extLst>
          </p:cNvPr>
          <p:cNvSpPr txBox="1"/>
          <p:nvPr/>
        </p:nvSpPr>
        <p:spPr>
          <a:xfrm>
            <a:off x="3515464" y="2696144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23ECF4-0861-2BF7-B651-B55113BE5545}"/>
              </a:ext>
            </a:extLst>
          </p:cNvPr>
          <p:cNvSpPr txBox="1"/>
          <p:nvPr/>
        </p:nvSpPr>
        <p:spPr>
          <a:xfrm>
            <a:off x="859260" y="3163310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C994EC-6930-4C90-0687-5E83D5D3E8B7}"/>
              </a:ext>
            </a:extLst>
          </p:cNvPr>
          <p:cNvSpPr txBox="1"/>
          <p:nvPr/>
        </p:nvSpPr>
        <p:spPr>
          <a:xfrm>
            <a:off x="2653947" y="3167390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907A38-3BDA-70B6-B08E-D1BB2A23903D}"/>
              </a:ext>
            </a:extLst>
          </p:cNvPr>
          <p:cNvSpPr txBox="1"/>
          <p:nvPr/>
        </p:nvSpPr>
        <p:spPr>
          <a:xfrm>
            <a:off x="2057200" y="3558193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462F8F-CF9B-D880-FB06-75D1ADBE06D8}"/>
              </a:ext>
            </a:extLst>
          </p:cNvPr>
          <p:cNvSpPr txBox="1"/>
          <p:nvPr/>
        </p:nvSpPr>
        <p:spPr>
          <a:xfrm>
            <a:off x="3237408" y="3553473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65EA55-F39D-B3E9-6C5F-2C35A3628D11}"/>
              </a:ext>
            </a:extLst>
          </p:cNvPr>
          <p:cNvSpPr txBox="1"/>
          <p:nvPr/>
        </p:nvSpPr>
        <p:spPr>
          <a:xfrm>
            <a:off x="4455381" y="3578265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0916D6-32A2-302C-BBD2-4A6DC9DECE97}"/>
              </a:ext>
            </a:extLst>
          </p:cNvPr>
          <p:cNvSpPr txBox="1"/>
          <p:nvPr/>
        </p:nvSpPr>
        <p:spPr>
          <a:xfrm>
            <a:off x="5515238" y="3553473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EA0964-09AD-BB2E-6B4F-1BC8963A0D54}"/>
              </a:ext>
            </a:extLst>
          </p:cNvPr>
          <p:cNvSpPr txBox="1"/>
          <p:nvPr/>
        </p:nvSpPr>
        <p:spPr>
          <a:xfrm>
            <a:off x="6479903" y="3566614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2364D4-480D-7ACE-038B-8925606138FB}"/>
              </a:ext>
            </a:extLst>
          </p:cNvPr>
          <p:cNvSpPr txBox="1"/>
          <p:nvPr/>
        </p:nvSpPr>
        <p:spPr>
          <a:xfrm>
            <a:off x="8064113" y="3553473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9C1A8A-587F-C8AB-71A6-ED8DA8726B0B}"/>
              </a:ext>
            </a:extLst>
          </p:cNvPr>
          <p:cNvSpPr txBox="1"/>
          <p:nvPr/>
        </p:nvSpPr>
        <p:spPr>
          <a:xfrm>
            <a:off x="1203981" y="3993750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F2EF0-1EF7-DF5F-6340-FBFF082CFF72}"/>
              </a:ext>
            </a:extLst>
          </p:cNvPr>
          <p:cNvSpPr txBox="1"/>
          <p:nvPr/>
        </p:nvSpPr>
        <p:spPr>
          <a:xfrm>
            <a:off x="2220694" y="3993750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277D12-AA11-3F56-4D08-3A5A3E37651B}"/>
              </a:ext>
            </a:extLst>
          </p:cNvPr>
          <p:cNvSpPr txBox="1"/>
          <p:nvPr/>
        </p:nvSpPr>
        <p:spPr>
          <a:xfrm>
            <a:off x="3502877" y="3991304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72BD65-9490-5774-18A4-A5A46874F03C}"/>
              </a:ext>
            </a:extLst>
          </p:cNvPr>
          <p:cNvSpPr txBox="1"/>
          <p:nvPr/>
        </p:nvSpPr>
        <p:spPr>
          <a:xfrm>
            <a:off x="6390352" y="3987715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2" name="Рамка 51">
            <a:extLst>
              <a:ext uri="{FF2B5EF4-FFF2-40B4-BE49-F238E27FC236}">
                <a16:creationId xmlns:a16="http://schemas.microsoft.com/office/drawing/2014/main" id="{58F6B912-7A09-4D0F-7C13-EA3A8F256EC3}"/>
              </a:ext>
            </a:extLst>
          </p:cNvPr>
          <p:cNvSpPr/>
          <p:nvPr/>
        </p:nvSpPr>
        <p:spPr>
          <a:xfrm>
            <a:off x="8195209" y="3739133"/>
            <a:ext cx="141644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Рамка 52">
            <a:extLst>
              <a:ext uri="{FF2B5EF4-FFF2-40B4-BE49-F238E27FC236}">
                <a16:creationId xmlns:a16="http://schemas.microsoft.com/office/drawing/2014/main" id="{ED6791EB-EA8B-BEB6-7564-929ABEECCED9}"/>
              </a:ext>
            </a:extLst>
          </p:cNvPr>
          <p:cNvSpPr/>
          <p:nvPr/>
        </p:nvSpPr>
        <p:spPr>
          <a:xfrm>
            <a:off x="1339708" y="4185408"/>
            <a:ext cx="141644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5" name="Рамка 54">
            <a:extLst>
              <a:ext uri="{FF2B5EF4-FFF2-40B4-BE49-F238E27FC236}">
                <a16:creationId xmlns:a16="http://schemas.microsoft.com/office/drawing/2014/main" id="{C451A261-D29F-34BD-74E8-8402BCBD63CA}"/>
              </a:ext>
            </a:extLst>
          </p:cNvPr>
          <p:cNvSpPr/>
          <p:nvPr/>
        </p:nvSpPr>
        <p:spPr>
          <a:xfrm>
            <a:off x="2321482" y="4196128"/>
            <a:ext cx="141644" cy="22437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6" name="Рамка 55">
            <a:extLst>
              <a:ext uri="{FF2B5EF4-FFF2-40B4-BE49-F238E27FC236}">
                <a16:creationId xmlns:a16="http://schemas.microsoft.com/office/drawing/2014/main" id="{2CD94E7B-4A0C-E9AF-5D61-36416137E2CD}"/>
              </a:ext>
            </a:extLst>
          </p:cNvPr>
          <p:cNvSpPr/>
          <p:nvPr/>
        </p:nvSpPr>
        <p:spPr>
          <a:xfrm>
            <a:off x="3612604" y="4155218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7" name="Рамка 56">
            <a:extLst>
              <a:ext uri="{FF2B5EF4-FFF2-40B4-BE49-F238E27FC236}">
                <a16:creationId xmlns:a16="http://schemas.microsoft.com/office/drawing/2014/main" id="{929A8034-DEA9-4DB7-6DA4-C00BB2EB4B93}"/>
              </a:ext>
            </a:extLst>
          </p:cNvPr>
          <p:cNvSpPr/>
          <p:nvPr/>
        </p:nvSpPr>
        <p:spPr>
          <a:xfrm>
            <a:off x="6483435" y="4165566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8" name="Рамка 57">
            <a:extLst>
              <a:ext uri="{FF2B5EF4-FFF2-40B4-BE49-F238E27FC236}">
                <a16:creationId xmlns:a16="http://schemas.microsoft.com/office/drawing/2014/main" id="{8A8B1B8B-E70B-4843-0D0B-A76382BF5556}"/>
              </a:ext>
            </a:extLst>
          </p:cNvPr>
          <p:cNvSpPr/>
          <p:nvPr/>
        </p:nvSpPr>
        <p:spPr>
          <a:xfrm>
            <a:off x="1030950" y="4604105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Рамка 58">
            <a:extLst>
              <a:ext uri="{FF2B5EF4-FFF2-40B4-BE49-F238E27FC236}">
                <a16:creationId xmlns:a16="http://schemas.microsoft.com/office/drawing/2014/main" id="{C5163A69-AF31-9CEA-10F9-390FDB25F0B9}"/>
              </a:ext>
            </a:extLst>
          </p:cNvPr>
          <p:cNvSpPr/>
          <p:nvPr/>
        </p:nvSpPr>
        <p:spPr>
          <a:xfrm>
            <a:off x="2347552" y="4592928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0" name="Рамка 59">
            <a:extLst>
              <a:ext uri="{FF2B5EF4-FFF2-40B4-BE49-F238E27FC236}">
                <a16:creationId xmlns:a16="http://schemas.microsoft.com/office/drawing/2014/main" id="{B0A0B0B4-27F4-61CD-6185-A14C8BBCA3A6}"/>
              </a:ext>
            </a:extLst>
          </p:cNvPr>
          <p:cNvSpPr/>
          <p:nvPr/>
        </p:nvSpPr>
        <p:spPr>
          <a:xfrm>
            <a:off x="3849448" y="4543972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1" name="Рамка 60">
            <a:extLst>
              <a:ext uri="{FF2B5EF4-FFF2-40B4-BE49-F238E27FC236}">
                <a16:creationId xmlns:a16="http://schemas.microsoft.com/office/drawing/2014/main" id="{ECDC98BE-41DB-EF08-14C1-24B7C6F57450}"/>
              </a:ext>
            </a:extLst>
          </p:cNvPr>
          <p:cNvSpPr/>
          <p:nvPr/>
        </p:nvSpPr>
        <p:spPr>
          <a:xfrm>
            <a:off x="6413030" y="4586667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2" name="Рамка 61">
            <a:extLst>
              <a:ext uri="{FF2B5EF4-FFF2-40B4-BE49-F238E27FC236}">
                <a16:creationId xmlns:a16="http://schemas.microsoft.com/office/drawing/2014/main" id="{D1B5C962-22D2-6B7E-17F6-EF56B447BCED}"/>
              </a:ext>
            </a:extLst>
          </p:cNvPr>
          <p:cNvSpPr/>
          <p:nvPr/>
        </p:nvSpPr>
        <p:spPr>
          <a:xfrm>
            <a:off x="1073290" y="4991838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3" name="Рамка 62">
            <a:extLst>
              <a:ext uri="{FF2B5EF4-FFF2-40B4-BE49-F238E27FC236}">
                <a16:creationId xmlns:a16="http://schemas.microsoft.com/office/drawing/2014/main" id="{8C62AB03-203F-D81B-9C72-40AF812DF977}"/>
              </a:ext>
            </a:extLst>
          </p:cNvPr>
          <p:cNvSpPr/>
          <p:nvPr/>
        </p:nvSpPr>
        <p:spPr>
          <a:xfrm>
            <a:off x="1531524" y="4995204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4" name="Рамка 63">
            <a:extLst>
              <a:ext uri="{FF2B5EF4-FFF2-40B4-BE49-F238E27FC236}">
                <a16:creationId xmlns:a16="http://schemas.microsoft.com/office/drawing/2014/main" id="{5C48929D-ED3A-7E90-A1E5-1AAA1FD4AB82}"/>
              </a:ext>
            </a:extLst>
          </p:cNvPr>
          <p:cNvSpPr/>
          <p:nvPr/>
        </p:nvSpPr>
        <p:spPr>
          <a:xfrm>
            <a:off x="2943343" y="5012050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5" name="Рамка 64">
            <a:extLst>
              <a:ext uri="{FF2B5EF4-FFF2-40B4-BE49-F238E27FC236}">
                <a16:creationId xmlns:a16="http://schemas.microsoft.com/office/drawing/2014/main" id="{5A6C11A5-C79B-0805-AB11-098716028DB0}"/>
              </a:ext>
            </a:extLst>
          </p:cNvPr>
          <p:cNvSpPr/>
          <p:nvPr/>
        </p:nvSpPr>
        <p:spPr>
          <a:xfrm>
            <a:off x="3734994" y="4991029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6" name="Рамка 65">
            <a:extLst>
              <a:ext uri="{FF2B5EF4-FFF2-40B4-BE49-F238E27FC236}">
                <a16:creationId xmlns:a16="http://schemas.microsoft.com/office/drawing/2014/main" id="{599C1144-4C68-2404-050D-D323D74CE0FC}"/>
              </a:ext>
            </a:extLst>
          </p:cNvPr>
          <p:cNvSpPr/>
          <p:nvPr/>
        </p:nvSpPr>
        <p:spPr>
          <a:xfrm>
            <a:off x="5373594" y="4991029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7" name="Рамка 66">
            <a:extLst>
              <a:ext uri="{FF2B5EF4-FFF2-40B4-BE49-F238E27FC236}">
                <a16:creationId xmlns:a16="http://schemas.microsoft.com/office/drawing/2014/main" id="{1A067358-857A-6D88-DB12-BAA2D64E95C9}"/>
              </a:ext>
            </a:extLst>
          </p:cNvPr>
          <p:cNvSpPr/>
          <p:nvPr/>
        </p:nvSpPr>
        <p:spPr>
          <a:xfrm>
            <a:off x="2455441" y="5386385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id="{4745E530-8172-2D32-86BC-FB08DC3CBA1C}"/>
              </a:ext>
            </a:extLst>
          </p:cNvPr>
          <p:cNvSpPr/>
          <p:nvPr/>
        </p:nvSpPr>
        <p:spPr>
          <a:xfrm>
            <a:off x="4875789" y="5431591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9" name="Рамка 68">
            <a:extLst>
              <a:ext uri="{FF2B5EF4-FFF2-40B4-BE49-F238E27FC236}">
                <a16:creationId xmlns:a16="http://schemas.microsoft.com/office/drawing/2014/main" id="{1140A80E-9C33-FA3A-DAE6-283ED3C1E71E}"/>
              </a:ext>
            </a:extLst>
          </p:cNvPr>
          <p:cNvSpPr/>
          <p:nvPr/>
        </p:nvSpPr>
        <p:spPr>
          <a:xfrm>
            <a:off x="6025178" y="5386385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Рамка 69">
            <a:extLst>
              <a:ext uri="{FF2B5EF4-FFF2-40B4-BE49-F238E27FC236}">
                <a16:creationId xmlns:a16="http://schemas.microsoft.com/office/drawing/2014/main" id="{A1C64C35-F4C1-6DB6-92D1-8ADA69E1CD86}"/>
              </a:ext>
            </a:extLst>
          </p:cNvPr>
          <p:cNvSpPr/>
          <p:nvPr/>
        </p:nvSpPr>
        <p:spPr>
          <a:xfrm>
            <a:off x="1349157" y="5831660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Рамка 70">
            <a:extLst>
              <a:ext uri="{FF2B5EF4-FFF2-40B4-BE49-F238E27FC236}">
                <a16:creationId xmlns:a16="http://schemas.microsoft.com/office/drawing/2014/main" id="{2FD889BE-A660-A8F2-EA71-01B7CA8D6380}"/>
              </a:ext>
            </a:extLst>
          </p:cNvPr>
          <p:cNvSpPr/>
          <p:nvPr/>
        </p:nvSpPr>
        <p:spPr>
          <a:xfrm>
            <a:off x="3166586" y="5870876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Рамка 71">
            <a:extLst>
              <a:ext uri="{FF2B5EF4-FFF2-40B4-BE49-F238E27FC236}">
                <a16:creationId xmlns:a16="http://schemas.microsoft.com/office/drawing/2014/main" id="{264ECF82-C497-6A84-E1BF-2B0566FF4519}"/>
              </a:ext>
            </a:extLst>
          </p:cNvPr>
          <p:cNvSpPr/>
          <p:nvPr/>
        </p:nvSpPr>
        <p:spPr>
          <a:xfrm>
            <a:off x="4600557" y="5870876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F86390-F5B9-EDE0-C4DF-D6387F6FDFA1}"/>
              </a:ext>
            </a:extLst>
          </p:cNvPr>
          <p:cNvSpPr txBox="1"/>
          <p:nvPr/>
        </p:nvSpPr>
        <p:spPr>
          <a:xfrm>
            <a:off x="924050" y="4409786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855ECC-6D28-CE60-41D4-4A67494DE37B}"/>
              </a:ext>
            </a:extLst>
          </p:cNvPr>
          <p:cNvSpPr txBox="1"/>
          <p:nvPr/>
        </p:nvSpPr>
        <p:spPr>
          <a:xfrm>
            <a:off x="2229195" y="4406825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5E1F277-5918-C44B-5CE1-F937D2DC8DA6}"/>
              </a:ext>
            </a:extLst>
          </p:cNvPr>
          <p:cNvSpPr txBox="1"/>
          <p:nvPr/>
        </p:nvSpPr>
        <p:spPr>
          <a:xfrm>
            <a:off x="3756524" y="4409786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6250CF-8778-B3C0-1EEE-03EBB0100623}"/>
              </a:ext>
            </a:extLst>
          </p:cNvPr>
          <p:cNvSpPr txBox="1"/>
          <p:nvPr/>
        </p:nvSpPr>
        <p:spPr>
          <a:xfrm>
            <a:off x="6300801" y="4430376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455A08-3C27-4C46-C1EE-29FBB115187C}"/>
              </a:ext>
            </a:extLst>
          </p:cNvPr>
          <p:cNvSpPr txBox="1"/>
          <p:nvPr/>
        </p:nvSpPr>
        <p:spPr>
          <a:xfrm>
            <a:off x="942346" y="4833932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4885D3-DF09-BBA7-1787-556C50C29DB6}"/>
              </a:ext>
            </a:extLst>
          </p:cNvPr>
          <p:cNvSpPr txBox="1"/>
          <p:nvPr/>
        </p:nvSpPr>
        <p:spPr>
          <a:xfrm>
            <a:off x="1414493" y="4846310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9" name="Рамка 78">
            <a:extLst>
              <a:ext uri="{FF2B5EF4-FFF2-40B4-BE49-F238E27FC236}">
                <a16:creationId xmlns:a16="http://schemas.microsoft.com/office/drawing/2014/main" id="{6C02F0A2-92FE-DB14-108E-AC006DDA26C1}"/>
              </a:ext>
            </a:extLst>
          </p:cNvPr>
          <p:cNvSpPr/>
          <p:nvPr/>
        </p:nvSpPr>
        <p:spPr>
          <a:xfrm>
            <a:off x="7401885" y="5884087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D5AA1C-664F-BF01-6EA8-664E94C792F6}"/>
              </a:ext>
            </a:extLst>
          </p:cNvPr>
          <p:cNvSpPr txBox="1"/>
          <p:nvPr/>
        </p:nvSpPr>
        <p:spPr>
          <a:xfrm>
            <a:off x="2836766" y="4846309"/>
            <a:ext cx="29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CAE236A-F139-A58A-D639-04CB8E9AAA27}"/>
              </a:ext>
            </a:extLst>
          </p:cNvPr>
          <p:cNvSpPr txBox="1"/>
          <p:nvPr/>
        </p:nvSpPr>
        <p:spPr>
          <a:xfrm>
            <a:off x="3600222" y="4849099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6718F4-04DA-9900-CB13-C2612F942CBF}"/>
              </a:ext>
            </a:extLst>
          </p:cNvPr>
          <p:cNvSpPr txBox="1"/>
          <p:nvPr/>
        </p:nvSpPr>
        <p:spPr>
          <a:xfrm>
            <a:off x="5256730" y="4839094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D7B6522-FEE2-AD61-45C9-8AA3B606D33D}"/>
              </a:ext>
            </a:extLst>
          </p:cNvPr>
          <p:cNvSpPr txBox="1"/>
          <p:nvPr/>
        </p:nvSpPr>
        <p:spPr>
          <a:xfrm>
            <a:off x="2326170" y="5285845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40" name="Рамка 139">
            <a:extLst>
              <a:ext uri="{FF2B5EF4-FFF2-40B4-BE49-F238E27FC236}">
                <a16:creationId xmlns:a16="http://schemas.microsoft.com/office/drawing/2014/main" id="{2CC30030-CE48-8EFF-159E-3221D2C0AE99}"/>
              </a:ext>
            </a:extLst>
          </p:cNvPr>
          <p:cNvSpPr/>
          <p:nvPr/>
        </p:nvSpPr>
        <p:spPr>
          <a:xfrm>
            <a:off x="1207513" y="6281043"/>
            <a:ext cx="141644" cy="269636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B594E33-AF7B-CA05-AEBA-71D175F6B3C9}"/>
              </a:ext>
            </a:extLst>
          </p:cNvPr>
          <p:cNvSpPr txBox="1"/>
          <p:nvPr/>
        </p:nvSpPr>
        <p:spPr>
          <a:xfrm>
            <a:off x="4783729" y="5281686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2A97E81-E518-9DD6-B251-10DCD7236415}"/>
              </a:ext>
            </a:extLst>
          </p:cNvPr>
          <p:cNvSpPr txBox="1"/>
          <p:nvPr/>
        </p:nvSpPr>
        <p:spPr>
          <a:xfrm>
            <a:off x="5925074" y="5256542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DCB82D1-46FF-8783-BEFA-0BA97F95CCBD}"/>
              </a:ext>
            </a:extLst>
          </p:cNvPr>
          <p:cNvSpPr txBox="1"/>
          <p:nvPr/>
        </p:nvSpPr>
        <p:spPr>
          <a:xfrm>
            <a:off x="1240758" y="5701227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B82264B-256B-9720-DB10-7101D0B4A533}"/>
              </a:ext>
            </a:extLst>
          </p:cNvPr>
          <p:cNvSpPr txBox="1"/>
          <p:nvPr/>
        </p:nvSpPr>
        <p:spPr>
          <a:xfrm>
            <a:off x="3035575" y="5704868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DDF9419-B0EC-0754-0E32-2101ADFFD73B}"/>
              </a:ext>
            </a:extLst>
          </p:cNvPr>
          <p:cNvSpPr txBox="1"/>
          <p:nvPr/>
        </p:nvSpPr>
        <p:spPr>
          <a:xfrm>
            <a:off x="4462349" y="5706220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63546D9-B51B-DCB5-D707-2358A924E191}"/>
              </a:ext>
            </a:extLst>
          </p:cNvPr>
          <p:cNvSpPr txBox="1"/>
          <p:nvPr/>
        </p:nvSpPr>
        <p:spPr>
          <a:xfrm>
            <a:off x="7296137" y="5704868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AFA74A9-EA64-84CA-4EB8-DECFB34F8FE9}"/>
              </a:ext>
            </a:extLst>
          </p:cNvPr>
          <p:cNvSpPr txBox="1"/>
          <p:nvPr/>
        </p:nvSpPr>
        <p:spPr>
          <a:xfrm>
            <a:off x="1101772" y="6124715"/>
            <a:ext cx="27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A28E3500-DF9F-E9F6-E470-4D477C08E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" y="322491"/>
            <a:ext cx="880681" cy="79927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0DF51BA-953E-D789-F7C7-43EA37473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7" y="2555999"/>
            <a:ext cx="3697567" cy="3804374"/>
          </a:xfrm>
          <a:prstGeom prst="rect">
            <a:avLst/>
          </a:prstGeom>
        </p:spPr>
      </p:pic>
      <p:pic>
        <p:nvPicPr>
          <p:cNvPr id="150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C3664A2C-9F95-59A3-A42D-1E016F296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707" y="3843618"/>
            <a:ext cx="2846294" cy="27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00"/>
                            </p:stCondLst>
                            <p:childTnLst>
                              <p:par>
                                <p:cTn id="3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"/>
                            </p:stCondLst>
                            <p:childTnLst>
                              <p:par>
                                <p:cTn id="3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80" grpId="0"/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9" grpId="0" animBg="1"/>
      <p:bldP spid="1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6981B0A-A563-42D9-B544-C8EBF65389D9}"/>
</file>

<file path=customXml/itemProps2.xml><?xml version="1.0" encoding="utf-8"?>
<ds:datastoreItem xmlns:ds="http://schemas.openxmlformats.org/officeDocument/2006/customXml" ds:itemID="{FCD1C656-0278-4A0B-92E6-7CA9AEB6AD2F}"/>
</file>

<file path=customXml/itemProps3.xml><?xml version="1.0" encoding="utf-8"?>
<ds:datastoreItem xmlns:ds="http://schemas.openxmlformats.org/officeDocument/2006/customXml" ds:itemID="{782DD6E1-4FF1-4911-A523-599F9A1C08E7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171</Words>
  <Application>Microsoft Office PowerPoint</Application>
  <PresentationFormat>Широкоэкранный</PresentationFormat>
  <Paragraphs>58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2</cp:revision>
  <dcterms:created xsi:type="dcterms:W3CDTF">2026-01-17T20:54:43Z</dcterms:created>
  <dcterms:modified xsi:type="dcterms:W3CDTF">2026-01-18T13:33:04Z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